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397" r:id="rId4"/>
    <p:sldId id="382" r:id="rId5"/>
    <p:sldId id="409" r:id="rId6"/>
    <p:sldId id="411" r:id="rId7"/>
    <p:sldId id="415" r:id="rId8"/>
    <p:sldId id="410" r:id="rId9"/>
    <p:sldId id="412" r:id="rId10"/>
    <p:sldId id="413" r:id="rId11"/>
    <p:sldId id="416" r:id="rId12"/>
    <p:sldId id="419" r:id="rId13"/>
    <p:sldId id="417" r:id="rId14"/>
    <p:sldId id="418" r:id="rId15"/>
    <p:sldId id="414" r:id="rId16"/>
    <p:sldId id="421" r:id="rId17"/>
    <p:sldId id="396" r:id="rId18"/>
  </p:sldIdLst>
  <p:sldSz cx="18288000" cy="10287000"/>
  <p:notesSz cx="6858000" cy="9144000"/>
  <p:embeddedFontLst>
    <p:embeddedFont>
      <p:font typeface="字由点字倔强黑" panose="02010600030101010101" charset="-122"/>
      <p:regular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子锋 林" initials="子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CA1EA-F1AB-4B25-ACE6-1ADEDAEC4422}" v="766" dt="2025-04-26T10:21:23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6740" autoAdjust="0"/>
  </p:normalViewPr>
  <p:slideViewPr>
    <p:cSldViewPr showGuides="1">
      <p:cViewPr varScale="1">
        <p:scale>
          <a:sx n="93" d="100"/>
          <a:sy n="93" d="100"/>
        </p:scale>
        <p:origin x="972" y="78"/>
      </p:cViewPr>
      <p:guideLst>
        <p:guide orient="horz" pos="2141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jun Lee" userId="ba2d9a24ccc042b8" providerId="LiveId" clId="{5F2CA1EA-F1AB-4B25-ACE6-1ADEDAEC4422}"/>
    <pc:docChg chg="undo redo custSel addSld delSld modSld sldOrd">
      <pc:chgData name="Wenjun Lee" userId="ba2d9a24ccc042b8" providerId="LiveId" clId="{5F2CA1EA-F1AB-4B25-ACE6-1ADEDAEC4422}" dt="2025-04-26T13:19:08.651" v="4910" actId="478"/>
      <pc:docMkLst>
        <pc:docMk/>
      </pc:docMkLst>
      <pc:sldChg chg="modSp mod">
        <pc:chgData name="Wenjun Lee" userId="ba2d9a24ccc042b8" providerId="LiveId" clId="{5F2CA1EA-F1AB-4B25-ACE6-1ADEDAEC4422}" dt="2025-04-21T11:32:04.165" v="5" actId="20577"/>
        <pc:sldMkLst>
          <pc:docMk/>
          <pc:sldMk cId="0" sldId="256"/>
        </pc:sldMkLst>
        <pc:spChg chg="mod">
          <ac:chgData name="Wenjun Lee" userId="ba2d9a24ccc042b8" providerId="LiveId" clId="{5F2CA1EA-F1AB-4B25-ACE6-1ADEDAEC4422}" dt="2025-04-21T11:32:04.165" v="5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Wenjun Lee" userId="ba2d9a24ccc042b8" providerId="LiveId" clId="{5F2CA1EA-F1AB-4B25-ACE6-1ADEDAEC4422}" dt="2025-04-21T11:40:41.869" v="135" actId="1076"/>
        <pc:sldMkLst>
          <pc:docMk/>
          <pc:sldMk cId="0" sldId="269"/>
        </pc:sldMkLst>
        <pc:spChg chg="mod">
          <ac:chgData name="Wenjun Lee" userId="ba2d9a24ccc042b8" providerId="LiveId" clId="{5F2CA1EA-F1AB-4B25-ACE6-1ADEDAEC4422}" dt="2025-04-21T11:40:41.869" v="135" actId="1076"/>
          <ac:spMkLst>
            <pc:docMk/>
            <pc:sldMk cId="0" sldId="269"/>
            <ac:spMk id="36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38.708" v="133" actId="1076"/>
          <ac:spMkLst>
            <pc:docMk/>
            <pc:sldMk cId="0" sldId="269"/>
            <ac:spMk id="37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40.052" v="134" actId="1076"/>
          <ac:spMkLst>
            <pc:docMk/>
            <pc:sldMk cId="0" sldId="269"/>
            <ac:spMk id="38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14.507" v="127" actId="1076"/>
          <ac:spMkLst>
            <pc:docMk/>
            <pc:sldMk cId="0" sldId="269"/>
            <ac:spMk id="40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35.989" v="132" actId="1076"/>
          <ac:spMkLst>
            <pc:docMk/>
            <pc:sldMk cId="0" sldId="269"/>
            <ac:spMk id="41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16.759" v="128" actId="1076"/>
          <ac:spMkLst>
            <pc:docMk/>
            <pc:sldMk cId="0" sldId="269"/>
            <ac:spMk id="42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28.104" v="130" actId="1076"/>
          <ac:spMkLst>
            <pc:docMk/>
            <pc:sldMk cId="0" sldId="269"/>
            <ac:spMk id="44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19.017" v="129" actId="1076"/>
          <ac:spMkLst>
            <pc:docMk/>
            <pc:sldMk cId="0" sldId="269"/>
            <ac:spMk id="45" creationId="{00000000-0000-0000-0000-000000000000}"/>
          </ac:spMkLst>
        </pc:spChg>
        <pc:spChg chg="mod">
          <ac:chgData name="Wenjun Lee" userId="ba2d9a24ccc042b8" providerId="LiveId" clId="{5F2CA1EA-F1AB-4B25-ACE6-1ADEDAEC4422}" dt="2025-04-21T11:40:31.896" v="131" actId="1076"/>
          <ac:spMkLst>
            <pc:docMk/>
            <pc:sldMk cId="0" sldId="269"/>
            <ac:spMk id="46" creationId="{00000000-0000-0000-0000-000000000000}"/>
          </ac:spMkLst>
        </pc:spChg>
        <pc:grpChg chg="mod">
          <ac:chgData name="Wenjun Lee" userId="ba2d9a24ccc042b8" providerId="LiveId" clId="{5F2CA1EA-F1AB-4B25-ACE6-1ADEDAEC4422}" dt="2025-04-21T11:40:04.358" v="123" actId="14100"/>
          <ac:grpSpMkLst>
            <pc:docMk/>
            <pc:sldMk cId="0" sldId="269"/>
            <ac:grpSpMk id="3" creationId="{00000000-0000-0000-0000-000000000000}"/>
          </ac:grpSpMkLst>
        </pc:grpChg>
      </pc:sldChg>
      <pc:sldChg chg="del">
        <pc:chgData name="Wenjun Lee" userId="ba2d9a24ccc042b8" providerId="LiveId" clId="{5F2CA1EA-F1AB-4B25-ACE6-1ADEDAEC4422}" dt="2025-04-21T12:33:08.211" v="629" actId="47"/>
        <pc:sldMkLst>
          <pc:docMk/>
          <pc:sldMk cId="0" sldId="270"/>
        </pc:sldMkLst>
      </pc:sldChg>
      <pc:sldChg chg="addSp delSp modSp mod">
        <pc:chgData name="Wenjun Lee" userId="ba2d9a24ccc042b8" providerId="LiveId" clId="{5F2CA1EA-F1AB-4B25-ACE6-1ADEDAEC4422}" dt="2025-04-26T02:02:22.528" v="4843" actId="20577"/>
        <pc:sldMkLst>
          <pc:docMk/>
          <pc:sldMk cId="566457665" sldId="382"/>
        </pc:sldMkLst>
        <pc:spChg chg="add mod">
          <ac:chgData name="Wenjun Lee" userId="ba2d9a24ccc042b8" providerId="LiveId" clId="{5F2CA1EA-F1AB-4B25-ACE6-1ADEDAEC4422}" dt="2025-04-26T02:02:22.528" v="4843" actId="20577"/>
          <ac:spMkLst>
            <pc:docMk/>
            <pc:sldMk cId="566457665" sldId="382"/>
            <ac:spMk id="6" creationId="{56DD957D-62DD-1192-8D34-A943E91F180F}"/>
          </ac:spMkLst>
        </pc:spChg>
        <pc:spChg chg="mod">
          <ac:chgData name="Wenjun Lee" userId="ba2d9a24ccc042b8" providerId="LiveId" clId="{5F2CA1EA-F1AB-4B25-ACE6-1ADEDAEC4422}" dt="2025-04-21T11:51:08.205" v="423" actId="1076"/>
          <ac:spMkLst>
            <pc:docMk/>
            <pc:sldMk cId="566457665" sldId="382"/>
            <ac:spMk id="9" creationId="{755999AA-94C6-4F0C-55EF-E759DCA4D488}"/>
          </ac:spMkLst>
        </pc:spChg>
        <pc:spChg chg="add mod">
          <ac:chgData name="Wenjun Lee" userId="ba2d9a24ccc042b8" providerId="LiveId" clId="{5F2CA1EA-F1AB-4B25-ACE6-1ADEDAEC4422}" dt="2025-04-24T15:16:43.575" v="3089" actId="20577"/>
          <ac:spMkLst>
            <pc:docMk/>
            <pc:sldMk cId="566457665" sldId="382"/>
            <ac:spMk id="22" creationId="{9E5CD357-684E-E94A-D042-28E62DA1F06E}"/>
          </ac:spMkLst>
        </pc:spChg>
        <pc:picChg chg="add mod">
          <ac:chgData name="Wenjun Lee" userId="ba2d9a24ccc042b8" providerId="LiveId" clId="{5F2CA1EA-F1AB-4B25-ACE6-1ADEDAEC4422}" dt="2025-04-26T01:44:47.626" v="4842" actId="1076"/>
          <ac:picMkLst>
            <pc:docMk/>
            <pc:sldMk cId="566457665" sldId="382"/>
            <ac:picMk id="2" creationId="{13299855-AA96-7DEB-1474-A16326C35D47}"/>
          </ac:picMkLst>
        </pc:picChg>
        <pc:picChg chg="add mod">
          <ac:chgData name="Wenjun Lee" userId="ba2d9a24ccc042b8" providerId="LiveId" clId="{5F2CA1EA-F1AB-4B25-ACE6-1ADEDAEC4422}" dt="2025-04-21T12:10:32.639" v="493" actId="1076"/>
          <ac:picMkLst>
            <pc:docMk/>
            <pc:sldMk cId="566457665" sldId="382"/>
            <ac:picMk id="12" creationId="{3BED3ABC-77D7-76F1-3B86-E5D85BC5377B}"/>
          </ac:picMkLst>
        </pc:picChg>
        <pc:picChg chg="add mod ord">
          <ac:chgData name="Wenjun Lee" userId="ba2d9a24ccc042b8" providerId="LiveId" clId="{5F2CA1EA-F1AB-4B25-ACE6-1ADEDAEC4422}" dt="2025-04-21T12:16:57.543" v="548" actId="1076"/>
          <ac:picMkLst>
            <pc:docMk/>
            <pc:sldMk cId="566457665" sldId="382"/>
            <ac:picMk id="16" creationId="{0C78A357-FF04-315F-CBAD-A14CEF423C24}"/>
          </ac:picMkLst>
        </pc:picChg>
      </pc:sldChg>
      <pc:sldChg chg="addSp delSp modSp mod">
        <pc:chgData name="Wenjun Lee" userId="ba2d9a24ccc042b8" providerId="LiveId" clId="{5F2CA1EA-F1AB-4B25-ACE6-1ADEDAEC4422}" dt="2025-04-23T03:46:12.463" v="1015" actId="207"/>
        <pc:sldMkLst>
          <pc:docMk/>
          <pc:sldMk cId="2389053356" sldId="397"/>
        </pc:sldMkLst>
        <pc:spChg chg="mod">
          <ac:chgData name="Wenjun Lee" userId="ba2d9a24ccc042b8" providerId="LiveId" clId="{5F2CA1EA-F1AB-4B25-ACE6-1ADEDAEC4422}" dt="2025-04-21T12:33:24.575" v="636" actId="20577"/>
          <ac:spMkLst>
            <pc:docMk/>
            <pc:sldMk cId="2389053356" sldId="397"/>
            <ac:spMk id="9" creationId="{3F218A1D-CACB-2EF5-DBA1-752992BEE665}"/>
          </ac:spMkLst>
        </pc:spChg>
        <pc:spChg chg="add mod">
          <ac:chgData name="Wenjun Lee" userId="ba2d9a24ccc042b8" providerId="LiveId" clId="{5F2CA1EA-F1AB-4B25-ACE6-1ADEDAEC4422}" dt="2025-04-21T12:12:44.314" v="516" actId="1076"/>
          <ac:spMkLst>
            <pc:docMk/>
            <pc:sldMk cId="2389053356" sldId="397"/>
            <ac:spMk id="19" creationId="{D102795B-75CE-5527-1D93-FD627CB66213}"/>
          </ac:spMkLst>
        </pc:spChg>
        <pc:spChg chg="add mod">
          <ac:chgData name="Wenjun Lee" userId="ba2d9a24ccc042b8" providerId="LiveId" clId="{5F2CA1EA-F1AB-4B25-ACE6-1ADEDAEC4422}" dt="2025-04-21T12:12:44.314" v="516" actId="1076"/>
          <ac:spMkLst>
            <pc:docMk/>
            <pc:sldMk cId="2389053356" sldId="397"/>
            <ac:spMk id="20" creationId="{407F1BFD-1778-2C35-8705-F6ABC099E852}"/>
          </ac:spMkLst>
        </pc:spChg>
        <pc:spChg chg="add mod">
          <ac:chgData name="Wenjun Lee" userId="ba2d9a24ccc042b8" providerId="LiveId" clId="{5F2CA1EA-F1AB-4B25-ACE6-1ADEDAEC4422}" dt="2025-04-23T03:46:12.463" v="1015" actId="207"/>
          <ac:spMkLst>
            <pc:docMk/>
            <pc:sldMk cId="2389053356" sldId="397"/>
            <ac:spMk id="21" creationId="{ABC75FE5-0E24-F416-ED1E-03C2E27F1764}"/>
          </ac:spMkLst>
        </pc:spChg>
        <pc:spChg chg="mod">
          <ac:chgData name="Wenjun Lee" userId="ba2d9a24ccc042b8" providerId="LiveId" clId="{5F2CA1EA-F1AB-4B25-ACE6-1ADEDAEC4422}" dt="2025-04-21T11:48:52.124" v="403" actId="1076"/>
          <ac:spMkLst>
            <pc:docMk/>
            <pc:sldMk cId="2389053356" sldId="397"/>
            <ac:spMk id="145" creationId="{B0E4BE7F-93D9-1FFC-FB3A-3BA4FB5FD4EC}"/>
          </ac:spMkLst>
        </pc:spChg>
        <pc:spChg chg="mod">
          <ac:chgData name="Wenjun Lee" userId="ba2d9a24ccc042b8" providerId="LiveId" clId="{5F2CA1EA-F1AB-4B25-ACE6-1ADEDAEC4422}" dt="2025-04-21T11:48:55.156" v="404" actId="1076"/>
          <ac:spMkLst>
            <pc:docMk/>
            <pc:sldMk cId="2389053356" sldId="397"/>
            <ac:spMk id="146" creationId="{7DD9540C-F5C1-2DB5-D6E9-CCD4A1615AD8}"/>
          </ac:spMkLst>
        </pc:spChg>
        <pc:spChg chg="mod">
          <ac:chgData name="Wenjun Lee" userId="ba2d9a24ccc042b8" providerId="LiveId" clId="{5F2CA1EA-F1AB-4B25-ACE6-1ADEDAEC4422}" dt="2025-04-21T11:48:50.133" v="402" actId="14100"/>
          <ac:spMkLst>
            <pc:docMk/>
            <pc:sldMk cId="2389053356" sldId="397"/>
            <ac:spMk id="272" creationId="{461C1FEA-2124-6398-AA09-C8113760C9FB}"/>
          </ac:spMkLst>
        </pc:spChg>
        <pc:grpChg chg="add del mod">
          <ac:chgData name="Wenjun Lee" userId="ba2d9a24ccc042b8" providerId="LiveId" clId="{5F2CA1EA-F1AB-4B25-ACE6-1ADEDAEC4422}" dt="2025-04-21T11:48:43.499" v="395" actId="14100"/>
          <ac:grpSpMkLst>
            <pc:docMk/>
            <pc:sldMk cId="2389053356" sldId="397"/>
            <ac:grpSpMk id="3" creationId="{453A82F6-3528-067C-8B5B-ABB40D7ECB84}"/>
          </ac:grpSpMkLst>
        </pc:grpChg>
        <pc:graphicFrameChg chg="add mod modGraphic">
          <ac:chgData name="Wenjun Lee" userId="ba2d9a24ccc042b8" providerId="LiveId" clId="{5F2CA1EA-F1AB-4B25-ACE6-1ADEDAEC4422}" dt="2025-04-21T12:12:50.195" v="520" actId="1076"/>
          <ac:graphicFrameMkLst>
            <pc:docMk/>
            <pc:sldMk cId="2389053356" sldId="397"/>
            <ac:graphicFrameMk id="22" creationId="{B661DE98-6C59-09B1-178B-951E927B7C5A}"/>
          </ac:graphicFrameMkLst>
        </pc:graphicFrameChg>
        <pc:picChg chg="add mod ord">
          <ac:chgData name="Wenjun Lee" userId="ba2d9a24ccc042b8" providerId="LiveId" clId="{5F2CA1EA-F1AB-4B25-ACE6-1ADEDAEC4422}" dt="2025-04-23T02:41:42.739" v="921" actId="167"/>
          <ac:picMkLst>
            <pc:docMk/>
            <pc:sldMk cId="2389053356" sldId="397"/>
            <ac:picMk id="6" creationId="{01531922-13EF-9D2D-10A7-6CBA93C9FF36}"/>
          </ac:picMkLst>
        </pc:picChg>
        <pc:picChg chg="add mod">
          <ac:chgData name="Wenjun Lee" userId="ba2d9a24ccc042b8" providerId="LiveId" clId="{5F2CA1EA-F1AB-4B25-ACE6-1ADEDAEC4422}" dt="2025-04-21T11:45:50.571" v="235" actId="1076"/>
          <ac:picMkLst>
            <pc:docMk/>
            <pc:sldMk cId="2389053356" sldId="397"/>
            <ac:picMk id="12" creationId="{F2D5C92D-732C-DFEC-58B5-96654161081C}"/>
          </ac:picMkLst>
        </pc:picChg>
        <pc:cxnChg chg="add mod">
          <ac:chgData name="Wenjun Lee" userId="ba2d9a24ccc042b8" providerId="LiveId" clId="{5F2CA1EA-F1AB-4B25-ACE6-1ADEDAEC4422}" dt="2025-04-21T11:46:00.790" v="244" actId="1076"/>
          <ac:cxnSpMkLst>
            <pc:docMk/>
            <pc:sldMk cId="2389053356" sldId="397"/>
            <ac:cxnSpMk id="10" creationId="{43E02780-4827-9795-825D-AB3047A5FF14}"/>
          </ac:cxnSpMkLst>
        </pc:cxnChg>
      </pc:sldChg>
      <pc:sldChg chg="del">
        <pc:chgData name="Wenjun Lee" userId="ba2d9a24ccc042b8" providerId="LiveId" clId="{5F2CA1EA-F1AB-4B25-ACE6-1ADEDAEC4422}" dt="2025-04-23T05:01:22.301" v="1149" actId="47"/>
        <pc:sldMkLst>
          <pc:docMk/>
          <pc:sldMk cId="4004842338" sldId="398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3342191627" sldId="401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4125575708" sldId="402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189868358" sldId="403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3762799951" sldId="404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1111501174" sldId="405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680725266" sldId="406"/>
        </pc:sldMkLst>
      </pc:sldChg>
      <pc:sldChg chg="del">
        <pc:chgData name="Wenjun Lee" userId="ba2d9a24ccc042b8" providerId="LiveId" clId="{5F2CA1EA-F1AB-4B25-ACE6-1ADEDAEC4422}" dt="2025-04-21T12:33:08.211" v="629" actId="47"/>
        <pc:sldMkLst>
          <pc:docMk/>
          <pc:sldMk cId="66213371" sldId="407"/>
        </pc:sldMkLst>
      </pc:sldChg>
      <pc:sldChg chg="del">
        <pc:chgData name="Wenjun Lee" userId="ba2d9a24ccc042b8" providerId="LiveId" clId="{5F2CA1EA-F1AB-4B25-ACE6-1ADEDAEC4422}" dt="2025-04-23T05:01:28.314" v="1150" actId="47"/>
        <pc:sldMkLst>
          <pc:docMk/>
          <pc:sldMk cId="1199967661" sldId="408"/>
        </pc:sldMkLst>
      </pc:sldChg>
      <pc:sldChg chg="addSp delSp modSp add mod ord">
        <pc:chgData name="Wenjun Lee" userId="ba2d9a24ccc042b8" providerId="LiveId" clId="{5F2CA1EA-F1AB-4B25-ACE6-1ADEDAEC4422}" dt="2025-04-25T16:20:10.813" v="4558"/>
        <pc:sldMkLst>
          <pc:docMk/>
          <pc:sldMk cId="1092152848" sldId="409"/>
        </pc:sldMkLst>
        <pc:spChg chg="add mod">
          <ac:chgData name="Wenjun Lee" userId="ba2d9a24ccc042b8" providerId="LiveId" clId="{5F2CA1EA-F1AB-4B25-ACE6-1ADEDAEC4422}" dt="2025-04-23T10:02:44.991" v="1695" actId="20577"/>
          <ac:spMkLst>
            <pc:docMk/>
            <pc:sldMk cId="1092152848" sldId="409"/>
            <ac:spMk id="2" creationId="{59BB2F7D-AF98-6DD4-329E-08E50C20FC93}"/>
          </ac:spMkLst>
        </pc:spChg>
        <pc:spChg chg="add mod">
          <ac:chgData name="Wenjun Lee" userId="ba2d9a24ccc042b8" providerId="LiveId" clId="{5F2CA1EA-F1AB-4B25-ACE6-1ADEDAEC4422}" dt="2025-04-23T04:58:41.539" v="1071" actId="1076"/>
          <ac:spMkLst>
            <pc:docMk/>
            <pc:sldMk cId="1092152848" sldId="409"/>
            <ac:spMk id="4" creationId="{55E3030E-5491-7796-B530-2EF2A92381F2}"/>
          </ac:spMkLst>
        </pc:spChg>
        <pc:spChg chg="mod">
          <ac:chgData name="Wenjun Lee" userId="ba2d9a24ccc042b8" providerId="LiveId" clId="{5F2CA1EA-F1AB-4B25-ACE6-1ADEDAEC4422}" dt="2025-04-21T12:33:36.814" v="651" actId="1076"/>
          <ac:spMkLst>
            <pc:docMk/>
            <pc:sldMk cId="1092152848" sldId="409"/>
            <ac:spMk id="9" creationId="{398DE66C-4971-B848-95CE-C4A1E6467763}"/>
          </ac:spMkLst>
        </pc:spChg>
        <pc:spChg chg="add mod">
          <ac:chgData name="Wenjun Lee" userId="ba2d9a24ccc042b8" providerId="LiveId" clId="{5F2CA1EA-F1AB-4B25-ACE6-1ADEDAEC4422}" dt="2025-04-25T16:20:10.813" v="4558"/>
          <ac:spMkLst>
            <pc:docMk/>
            <pc:sldMk cId="1092152848" sldId="409"/>
            <ac:spMk id="17" creationId="{A5870DDA-6FCD-3C54-1E3D-68C4A763C4FF}"/>
          </ac:spMkLst>
        </pc:spChg>
        <pc:picChg chg="add mod">
          <ac:chgData name="Wenjun Lee" userId="ba2d9a24ccc042b8" providerId="LiveId" clId="{5F2CA1EA-F1AB-4B25-ACE6-1ADEDAEC4422}" dt="2025-04-23T09:07:52.566" v="1169" actId="1076"/>
          <ac:picMkLst>
            <pc:docMk/>
            <pc:sldMk cId="1092152848" sldId="409"/>
            <ac:picMk id="10" creationId="{597444D6-CCD4-1AD5-1384-993B1BCC3258}"/>
          </ac:picMkLst>
        </pc:picChg>
        <pc:picChg chg="add mod">
          <ac:chgData name="Wenjun Lee" userId="ba2d9a24ccc042b8" providerId="LiveId" clId="{5F2CA1EA-F1AB-4B25-ACE6-1ADEDAEC4422}" dt="2025-04-23T09:07:54.493" v="1170" actId="1076"/>
          <ac:picMkLst>
            <pc:docMk/>
            <pc:sldMk cId="1092152848" sldId="409"/>
            <ac:picMk id="14" creationId="{9117FFD8-189F-53D2-F8F8-AE4A017CD7DB}"/>
          </ac:picMkLst>
        </pc:picChg>
        <pc:picChg chg="add mod ord">
          <ac:chgData name="Wenjun Lee" userId="ba2d9a24ccc042b8" providerId="LiveId" clId="{5F2CA1EA-F1AB-4B25-ACE6-1ADEDAEC4422}" dt="2025-04-23T09:30:42.325" v="1504" actId="1076"/>
          <ac:picMkLst>
            <pc:docMk/>
            <pc:sldMk cId="1092152848" sldId="409"/>
            <ac:picMk id="16" creationId="{D7758DA2-EDCC-0947-FB61-AD22FDE4F471}"/>
          </ac:picMkLst>
        </pc:picChg>
        <pc:cxnChg chg="add mod">
          <ac:chgData name="Wenjun Lee" userId="ba2d9a24ccc042b8" providerId="LiveId" clId="{5F2CA1EA-F1AB-4B25-ACE6-1ADEDAEC4422}" dt="2025-04-23T09:30:43.350" v="1505" actId="1076"/>
          <ac:cxnSpMkLst>
            <pc:docMk/>
            <pc:sldMk cId="1092152848" sldId="409"/>
            <ac:cxnSpMk id="19" creationId="{D6C4F7AA-05AD-1681-8CF2-F860B04B4FCA}"/>
          </ac:cxnSpMkLst>
        </pc:cxnChg>
      </pc:sldChg>
      <pc:sldChg chg="addSp delSp modSp add mod">
        <pc:chgData name="Wenjun Lee" userId="ba2d9a24ccc042b8" providerId="LiveId" clId="{5F2CA1EA-F1AB-4B25-ACE6-1ADEDAEC4422}" dt="2025-04-26T10:21:23.835" v="4893" actId="571"/>
        <pc:sldMkLst>
          <pc:docMk/>
          <pc:sldMk cId="134261293" sldId="410"/>
        </pc:sldMkLst>
        <pc:spChg chg="mod">
          <ac:chgData name="Wenjun Lee" userId="ba2d9a24ccc042b8" providerId="LiveId" clId="{5F2CA1EA-F1AB-4B25-ACE6-1ADEDAEC4422}" dt="2025-04-23T09:47:00.915" v="1572" actId="1076"/>
          <ac:spMkLst>
            <pc:docMk/>
            <pc:sldMk cId="134261293" sldId="410"/>
            <ac:spMk id="2" creationId="{D538D383-6FA8-B5CE-E0EA-EC87BD974CCD}"/>
          </ac:spMkLst>
        </pc:spChg>
        <pc:spChg chg="mod">
          <ac:chgData name="Wenjun Lee" userId="ba2d9a24ccc042b8" providerId="LiveId" clId="{5F2CA1EA-F1AB-4B25-ACE6-1ADEDAEC4422}" dt="2025-04-25T16:24:58.167" v="4633"/>
          <ac:spMkLst>
            <pc:docMk/>
            <pc:sldMk cId="134261293" sldId="410"/>
            <ac:spMk id="4" creationId="{73FC4AA4-DFA7-3250-6427-6F734C802965}"/>
          </ac:spMkLst>
        </pc:spChg>
        <pc:spChg chg="add mod">
          <ac:chgData name="Wenjun Lee" userId="ba2d9a24ccc042b8" providerId="LiveId" clId="{5F2CA1EA-F1AB-4B25-ACE6-1ADEDAEC4422}" dt="2025-04-23T09:47:00.915" v="1572" actId="1076"/>
          <ac:spMkLst>
            <pc:docMk/>
            <pc:sldMk cId="134261293" sldId="410"/>
            <ac:spMk id="6" creationId="{E1B93C4A-0446-6BB8-6364-37AEE8D09FBE}"/>
          </ac:spMkLst>
        </pc:spChg>
        <pc:spChg chg="add mod">
          <ac:chgData name="Wenjun Lee" userId="ba2d9a24ccc042b8" providerId="LiveId" clId="{5F2CA1EA-F1AB-4B25-ACE6-1ADEDAEC4422}" dt="2025-04-25T16:25:16.798" v="4637" actId="20577"/>
          <ac:spMkLst>
            <pc:docMk/>
            <pc:sldMk cId="134261293" sldId="410"/>
            <ac:spMk id="7" creationId="{18FD1B45-1399-ED81-FBD3-636512A2BC94}"/>
          </ac:spMkLst>
        </pc:spChg>
        <pc:spChg chg="add mod">
          <ac:chgData name="Wenjun Lee" userId="ba2d9a24ccc042b8" providerId="LiveId" clId="{5F2CA1EA-F1AB-4B25-ACE6-1ADEDAEC4422}" dt="2025-04-26T10:21:23.835" v="4893" actId="571"/>
          <ac:spMkLst>
            <pc:docMk/>
            <pc:sldMk cId="134261293" sldId="410"/>
            <ac:spMk id="8" creationId="{19274966-93D5-7B13-317A-E0976E5AFA6B}"/>
          </ac:spMkLst>
        </pc:spChg>
        <pc:spChg chg="add mod">
          <ac:chgData name="Wenjun Lee" userId="ba2d9a24ccc042b8" providerId="LiveId" clId="{5F2CA1EA-F1AB-4B25-ACE6-1ADEDAEC4422}" dt="2025-04-25T16:25:43.586" v="4638" actId="1076"/>
          <ac:spMkLst>
            <pc:docMk/>
            <pc:sldMk cId="134261293" sldId="410"/>
            <ac:spMk id="10" creationId="{6C2B9C05-8DB1-A222-5626-FBEB7BB99A0C}"/>
          </ac:spMkLst>
        </pc:spChg>
        <pc:spChg chg="add mod">
          <ac:chgData name="Wenjun Lee" userId="ba2d9a24ccc042b8" providerId="LiveId" clId="{5F2CA1EA-F1AB-4B25-ACE6-1ADEDAEC4422}" dt="2025-04-26T02:57:50.315" v="4877"/>
          <ac:spMkLst>
            <pc:docMk/>
            <pc:sldMk cId="134261293" sldId="410"/>
            <ac:spMk id="30" creationId="{7D1EEE17-9499-6B47-E161-EE94D3BE02E6}"/>
          </ac:spMkLst>
        </pc:spChg>
        <pc:spChg chg="add mod">
          <ac:chgData name="Wenjun Lee" userId="ba2d9a24ccc042b8" providerId="LiveId" clId="{5F2CA1EA-F1AB-4B25-ACE6-1ADEDAEC4422}" dt="2025-04-23T13:28:28.646" v="2436" actId="1037"/>
          <ac:spMkLst>
            <pc:docMk/>
            <pc:sldMk cId="134261293" sldId="410"/>
            <ac:spMk id="31" creationId="{E174F4B9-CD79-E38C-287F-D974332909FB}"/>
          </ac:spMkLst>
        </pc:spChg>
        <pc:spChg chg="add mod">
          <ac:chgData name="Wenjun Lee" userId="ba2d9a24ccc042b8" providerId="LiveId" clId="{5F2CA1EA-F1AB-4B25-ACE6-1ADEDAEC4422}" dt="2025-04-23T13:28:39.997" v="2443" actId="1038"/>
          <ac:spMkLst>
            <pc:docMk/>
            <pc:sldMk cId="134261293" sldId="410"/>
            <ac:spMk id="32" creationId="{CC9583C4-0D9C-E4A1-E232-67484EE1965D}"/>
          </ac:spMkLst>
        </pc:spChg>
        <pc:spChg chg="add mod">
          <ac:chgData name="Wenjun Lee" userId="ba2d9a24ccc042b8" providerId="LiveId" clId="{5F2CA1EA-F1AB-4B25-ACE6-1ADEDAEC4422}" dt="2025-04-23T13:28:44.139" v="2455" actId="1035"/>
          <ac:spMkLst>
            <pc:docMk/>
            <pc:sldMk cId="134261293" sldId="410"/>
            <ac:spMk id="33" creationId="{BF7D6AB9-321C-0493-4FDE-56A40504CCC7}"/>
          </ac:spMkLst>
        </pc:spChg>
        <pc:spChg chg="add mod">
          <ac:chgData name="Wenjun Lee" userId="ba2d9a24ccc042b8" providerId="LiveId" clId="{5F2CA1EA-F1AB-4B25-ACE6-1ADEDAEC4422}" dt="2025-04-23T13:28:50.012" v="2480" actId="1038"/>
          <ac:spMkLst>
            <pc:docMk/>
            <pc:sldMk cId="134261293" sldId="410"/>
            <ac:spMk id="34" creationId="{DCDDA945-C3D0-5F63-AD0F-5E98441B3125}"/>
          </ac:spMkLst>
        </pc:spChg>
        <pc:spChg chg="add mod">
          <ac:chgData name="Wenjun Lee" userId="ba2d9a24ccc042b8" providerId="LiveId" clId="{5F2CA1EA-F1AB-4B25-ACE6-1ADEDAEC4422}" dt="2025-04-23T13:28:53.294" v="2502" actId="1035"/>
          <ac:spMkLst>
            <pc:docMk/>
            <pc:sldMk cId="134261293" sldId="410"/>
            <ac:spMk id="35" creationId="{88E4A5AE-34DF-0C5C-0965-415F9509FDEB}"/>
          </ac:spMkLst>
        </pc:spChg>
        <pc:spChg chg="add mod">
          <ac:chgData name="Wenjun Lee" userId="ba2d9a24ccc042b8" providerId="LiveId" clId="{5F2CA1EA-F1AB-4B25-ACE6-1ADEDAEC4422}" dt="2025-04-23T13:28:59.567" v="2536" actId="1036"/>
          <ac:spMkLst>
            <pc:docMk/>
            <pc:sldMk cId="134261293" sldId="410"/>
            <ac:spMk id="36" creationId="{0D06AB7D-2F09-B1E7-8924-C488E7D46DFB}"/>
          </ac:spMkLst>
        </pc:spChg>
        <pc:spChg chg="add mod">
          <ac:chgData name="Wenjun Lee" userId="ba2d9a24ccc042b8" providerId="LiveId" clId="{5F2CA1EA-F1AB-4B25-ACE6-1ADEDAEC4422}" dt="2025-04-23T13:29:05.772" v="2562" actId="1037"/>
          <ac:spMkLst>
            <pc:docMk/>
            <pc:sldMk cId="134261293" sldId="410"/>
            <ac:spMk id="37" creationId="{F2EB77C5-4248-50F4-DB00-2AC52C5DF0B5}"/>
          </ac:spMkLst>
        </pc:spChg>
        <pc:picChg chg="add mod">
          <ac:chgData name="Wenjun Lee" userId="ba2d9a24ccc042b8" providerId="LiveId" clId="{5F2CA1EA-F1AB-4B25-ACE6-1ADEDAEC4422}" dt="2025-04-23T09:47:00.915" v="1572" actId="1076"/>
          <ac:picMkLst>
            <pc:docMk/>
            <pc:sldMk cId="134261293" sldId="410"/>
            <ac:picMk id="3" creationId="{24E4286E-2116-05E6-998D-DD08578912E2}"/>
          </ac:picMkLst>
        </pc:picChg>
        <pc:picChg chg="add mod">
          <ac:chgData name="Wenjun Lee" userId="ba2d9a24ccc042b8" providerId="LiveId" clId="{5F2CA1EA-F1AB-4B25-ACE6-1ADEDAEC4422}" dt="2025-04-23T09:47:00.915" v="1572" actId="1076"/>
          <ac:picMkLst>
            <pc:docMk/>
            <pc:sldMk cId="134261293" sldId="410"/>
            <ac:picMk id="13" creationId="{4BFBB955-D474-C174-5E48-01337FAEB301}"/>
          </ac:picMkLst>
        </pc:picChg>
        <pc:picChg chg="add mod">
          <ac:chgData name="Wenjun Lee" userId="ba2d9a24ccc042b8" providerId="LiveId" clId="{5F2CA1EA-F1AB-4B25-ACE6-1ADEDAEC4422}" dt="2025-04-23T13:29:09.590" v="2563" actId="1076"/>
          <ac:picMkLst>
            <pc:docMk/>
            <pc:sldMk cId="134261293" sldId="410"/>
            <ac:picMk id="14" creationId="{67222977-9AF8-CD9D-D8E6-6E9FBCABC51C}"/>
          </ac:picMkLst>
        </pc:picChg>
        <pc:picChg chg="add mod">
          <ac:chgData name="Wenjun Lee" userId="ba2d9a24ccc042b8" providerId="LiveId" clId="{5F2CA1EA-F1AB-4B25-ACE6-1ADEDAEC4422}" dt="2025-04-23T09:47:00.915" v="1572" actId="1076"/>
          <ac:picMkLst>
            <pc:docMk/>
            <pc:sldMk cId="134261293" sldId="410"/>
            <ac:picMk id="15" creationId="{4B773866-00F1-CE63-6144-0B19C3E659DC}"/>
          </ac:picMkLst>
        </pc:picChg>
        <pc:cxnChg chg="add mod">
          <ac:chgData name="Wenjun Lee" userId="ba2d9a24ccc042b8" providerId="LiveId" clId="{5F2CA1EA-F1AB-4B25-ACE6-1ADEDAEC4422}" dt="2025-04-23T09:35:49.323" v="1543" actId="1076"/>
          <ac:cxnSpMkLst>
            <pc:docMk/>
            <pc:sldMk cId="134261293" sldId="410"/>
            <ac:cxnSpMk id="21" creationId="{ABF3D1F1-587C-F49D-CA1A-BB6DEDABDFB6}"/>
          </ac:cxnSpMkLst>
        </pc:cxnChg>
        <pc:cxnChg chg="add mod">
          <ac:chgData name="Wenjun Lee" userId="ba2d9a24ccc042b8" providerId="LiveId" clId="{5F2CA1EA-F1AB-4B25-ACE6-1ADEDAEC4422}" dt="2025-04-23T09:35:47.389" v="1542" actId="1076"/>
          <ac:cxnSpMkLst>
            <pc:docMk/>
            <pc:sldMk cId="134261293" sldId="410"/>
            <ac:cxnSpMk id="23" creationId="{81EFFB30-67F7-CB4B-86B5-B44424EA3C02}"/>
          </ac:cxnSpMkLst>
        </pc:cxnChg>
      </pc:sldChg>
      <pc:sldChg chg="addSp delSp modSp add mod ord">
        <pc:chgData name="Wenjun Lee" userId="ba2d9a24ccc042b8" providerId="LiveId" clId="{5F2CA1EA-F1AB-4B25-ACE6-1ADEDAEC4422}" dt="2025-04-25T16:22:23.040" v="4613" actId="1076"/>
        <pc:sldMkLst>
          <pc:docMk/>
          <pc:sldMk cId="2319664205" sldId="411"/>
        </pc:sldMkLst>
        <pc:spChg chg="add mod">
          <ac:chgData name="Wenjun Lee" userId="ba2d9a24ccc042b8" providerId="LiveId" clId="{5F2CA1EA-F1AB-4B25-ACE6-1ADEDAEC4422}" dt="2025-04-25T16:21:30.575" v="4581" actId="1076"/>
          <ac:spMkLst>
            <pc:docMk/>
            <pc:sldMk cId="2319664205" sldId="411"/>
            <ac:spMk id="2" creationId="{CDCABC7A-0296-B269-C48D-59D7B2F77B42}"/>
          </ac:spMkLst>
        </pc:spChg>
        <pc:spChg chg="add mod">
          <ac:chgData name="Wenjun Lee" userId="ba2d9a24ccc042b8" providerId="LiveId" clId="{5F2CA1EA-F1AB-4B25-ACE6-1ADEDAEC4422}" dt="2025-04-23T12:52:21.798" v="2055" actId="20577"/>
          <ac:spMkLst>
            <pc:docMk/>
            <pc:sldMk cId="2319664205" sldId="411"/>
            <ac:spMk id="3" creationId="{2206530F-E85D-ADEB-9903-78C88553700C}"/>
          </ac:spMkLst>
        </pc:spChg>
        <pc:spChg chg="add mod">
          <ac:chgData name="Wenjun Lee" userId="ba2d9a24ccc042b8" providerId="LiveId" clId="{5F2CA1EA-F1AB-4B25-ACE6-1ADEDAEC4422}" dt="2025-04-25T16:22:23.040" v="4613" actId="1076"/>
          <ac:spMkLst>
            <pc:docMk/>
            <pc:sldMk cId="2319664205" sldId="411"/>
            <ac:spMk id="4" creationId="{DB2BD6A1-183A-36CB-173D-1F61C9233221}"/>
          </ac:spMkLst>
        </pc:spChg>
        <pc:spChg chg="add mod">
          <ac:chgData name="Wenjun Lee" userId="ba2d9a24ccc042b8" providerId="LiveId" clId="{5F2CA1EA-F1AB-4B25-ACE6-1ADEDAEC4422}" dt="2025-04-25T16:20:43.740" v="4560" actId="20577"/>
          <ac:spMkLst>
            <pc:docMk/>
            <pc:sldMk cId="2319664205" sldId="411"/>
            <ac:spMk id="6" creationId="{188C8094-1327-86AB-CEEB-7B687E44F5D9}"/>
          </ac:spMkLst>
        </pc:spChg>
        <pc:spChg chg="add mod">
          <ac:chgData name="Wenjun Lee" userId="ba2d9a24ccc042b8" providerId="LiveId" clId="{5F2CA1EA-F1AB-4B25-ACE6-1ADEDAEC4422}" dt="2025-04-23T13:48:58.364" v="2572" actId="1076"/>
          <ac:spMkLst>
            <pc:docMk/>
            <pc:sldMk cId="2319664205" sldId="411"/>
            <ac:spMk id="11" creationId="{224DB54E-9A04-70CE-4B86-D4B8AEB32A1B}"/>
          </ac:spMkLst>
        </pc:spChg>
        <pc:spChg chg="add mod">
          <ac:chgData name="Wenjun Lee" userId="ba2d9a24ccc042b8" providerId="LiveId" clId="{5F2CA1EA-F1AB-4B25-ACE6-1ADEDAEC4422}" dt="2025-04-25T16:21:55.114" v="4582" actId="1076"/>
          <ac:spMkLst>
            <pc:docMk/>
            <pc:sldMk cId="2319664205" sldId="411"/>
            <ac:spMk id="16" creationId="{004FDA2B-B627-4228-C0A1-A557712D18BC}"/>
          </ac:spMkLst>
        </pc:spChg>
        <pc:spChg chg="add mod">
          <ac:chgData name="Wenjun Lee" userId="ba2d9a24ccc042b8" providerId="LiveId" clId="{5F2CA1EA-F1AB-4B25-ACE6-1ADEDAEC4422}" dt="2025-04-23T13:48:58.364" v="2572" actId="1076"/>
          <ac:spMkLst>
            <pc:docMk/>
            <pc:sldMk cId="2319664205" sldId="411"/>
            <ac:spMk id="24" creationId="{4C67AACE-9A6F-4F90-F879-E683334D4B51}"/>
          </ac:spMkLst>
        </pc:spChg>
        <pc:picChg chg="add mod ord">
          <ac:chgData name="Wenjun Lee" userId="ba2d9a24ccc042b8" providerId="LiveId" clId="{5F2CA1EA-F1AB-4B25-ACE6-1ADEDAEC4422}" dt="2025-04-23T13:27:42.354" v="2412" actId="1076"/>
          <ac:picMkLst>
            <pc:docMk/>
            <pc:sldMk cId="2319664205" sldId="411"/>
            <ac:picMk id="20" creationId="{130079D6-32F9-C102-A0CF-762D6D705B58}"/>
          </ac:picMkLst>
        </pc:picChg>
        <pc:picChg chg="add mod">
          <ac:chgData name="Wenjun Lee" userId="ba2d9a24ccc042b8" providerId="LiveId" clId="{5F2CA1EA-F1AB-4B25-ACE6-1ADEDAEC4422}" dt="2025-04-23T13:27:44.281" v="2414" actId="1076"/>
          <ac:picMkLst>
            <pc:docMk/>
            <pc:sldMk cId="2319664205" sldId="411"/>
            <ac:picMk id="23" creationId="{40416881-E49F-5B2F-4DEA-7C2D21C12FB8}"/>
          </ac:picMkLst>
        </pc:picChg>
        <pc:cxnChg chg="add mod">
          <ac:chgData name="Wenjun Lee" userId="ba2d9a24ccc042b8" providerId="LiveId" clId="{5F2CA1EA-F1AB-4B25-ACE6-1ADEDAEC4422}" dt="2025-04-23T13:48:58.364" v="2572" actId="1076"/>
          <ac:cxnSpMkLst>
            <pc:docMk/>
            <pc:sldMk cId="2319664205" sldId="411"/>
            <ac:cxnSpMk id="15" creationId="{8A826CE7-1761-EC8A-4288-63B0818B0C33}"/>
          </ac:cxnSpMkLst>
        </pc:cxnChg>
        <pc:cxnChg chg="add mod">
          <ac:chgData name="Wenjun Lee" userId="ba2d9a24ccc042b8" providerId="LiveId" clId="{5F2CA1EA-F1AB-4B25-ACE6-1ADEDAEC4422}" dt="2025-04-23T13:48:58.364" v="2572" actId="1076"/>
          <ac:cxnSpMkLst>
            <pc:docMk/>
            <pc:sldMk cId="2319664205" sldId="411"/>
            <ac:cxnSpMk id="21" creationId="{10D1B863-DC38-9759-C11E-6FD319414790}"/>
          </ac:cxnSpMkLst>
        </pc:cxnChg>
        <pc:cxnChg chg="add mod">
          <ac:chgData name="Wenjun Lee" userId="ba2d9a24ccc042b8" providerId="LiveId" clId="{5F2CA1EA-F1AB-4B25-ACE6-1ADEDAEC4422}" dt="2025-04-23T13:27:43.452" v="2413" actId="1076"/>
          <ac:cxnSpMkLst>
            <pc:docMk/>
            <pc:sldMk cId="2319664205" sldId="411"/>
            <ac:cxnSpMk id="25" creationId="{1FE67485-A6D3-05D3-A24A-AE53B6138B3A}"/>
          </ac:cxnSpMkLst>
        </pc:cxnChg>
      </pc:sldChg>
      <pc:sldChg chg="add del">
        <pc:chgData name="Wenjun Lee" userId="ba2d9a24ccc042b8" providerId="LiveId" clId="{5F2CA1EA-F1AB-4B25-ACE6-1ADEDAEC4422}" dt="2025-04-22T02:30:28.430" v="779"/>
        <pc:sldMkLst>
          <pc:docMk/>
          <pc:sldMk cId="4196174039" sldId="411"/>
        </pc:sldMkLst>
      </pc:sldChg>
      <pc:sldChg chg="addSp delSp modSp add mod">
        <pc:chgData name="Wenjun Lee" userId="ba2d9a24ccc042b8" providerId="LiveId" clId="{5F2CA1EA-F1AB-4B25-ACE6-1ADEDAEC4422}" dt="2025-04-26T10:40:11.415" v="4895" actId="1076"/>
        <pc:sldMkLst>
          <pc:docMk/>
          <pc:sldMk cId="3824769611" sldId="412"/>
        </pc:sldMkLst>
        <pc:spChg chg="add mod">
          <ac:chgData name="Wenjun Lee" userId="ba2d9a24ccc042b8" providerId="LiveId" clId="{5F2CA1EA-F1AB-4B25-ACE6-1ADEDAEC4422}" dt="2025-04-26T10:40:11.415" v="4895" actId="1076"/>
          <ac:spMkLst>
            <pc:docMk/>
            <pc:sldMk cId="3824769611" sldId="412"/>
            <ac:spMk id="2" creationId="{28FC9526-5A82-5F2C-B10D-A5F119919FD9}"/>
          </ac:spMkLst>
        </pc:spChg>
        <pc:spChg chg="add mod">
          <ac:chgData name="Wenjun Lee" userId="ba2d9a24ccc042b8" providerId="LiveId" clId="{5F2CA1EA-F1AB-4B25-ACE6-1ADEDAEC4422}" dt="2025-04-24T15:53:47.138" v="3224" actId="1076"/>
          <ac:spMkLst>
            <pc:docMk/>
            <pc:sldMk cId="3824769611" sldId="412"/>
            <ac:spMk id="3" creationId="{1FF9B801-2899-314B-2C25-FDE74BBAB042}"/>
          </ac:spMkLst>
        </pc:spChg>
        <pc:spChg chg="add mod">
          <ac:chgData name="Wenjun Lee" userId="ba2d9a24ccc042b8" providerId="LiveId" clId="{5F2CA1EA-F1AB-4B25-ACE6-1ADEDAEC4422}" dt="2025-04-24T15:53:40.935" v="3223" actId="1076"/>
          <ac:spMkLst>
            <pc:docMk/>
            <pc:sldMk cId="3824769611" sldId="412"/>
            <ac:spMk id="6" creationId="{0BBC5B7A-A2EF-DB42-0176-69683579CA3C}"/>
          </ac:spMkLst>
        </pc:spChg>
        <pc:spChg chg="add mod">
          <ac:chgData name="Wenjun Lee" userId="ba2d9a24ccc042b8" providerId="LiveId" clId="{5F2CA1EA-F1AB-4B25-ACE6-1ADEDAEC4422}" dt="2025-04-24T16:00:41.099" v="3403" actId="1076"/>
          <ac:spMkLst>
            <pc:docMk/>
            <pc:sldMk cId="3824769611" sldId="412"/>
            <ac:spMk id="7" creationId="{0E8C6B2D-40C2-8630-F673-2C02C9B00571}"/>
          </ac:spMkLst>
        </pc:spChg>
        <pc:picChg chg="add mod ord">
          <ac:chgData name="Wenjun Lee" userId="ba2d9a24ccc042b8" providerId="LiveId" clId="{5F2CA1EA-F1AB-4B25-ACE6-1ADEDAEC4422}" dt="2025-04-24T15:53:38.408" v="3222" actId="14100"/>
          <ac:picMkLst>
            <pc:docMk/>
            <pc:sldMk cId="3824769611" sldId="412"/>
            <ac:picMk id="4" creationId="{05B538A6-8179-35D4-8BFA-D79E63CFFE87}"/>
          </ac:picMkLst>
        </pc:picChg>
      </pc:sldChg>
      <pc:sldChg chg="addSp delSp modSp add mod modNotesTx">
        <pc:chgData name="Wenjun Lee" userId="ba2d9a24ccc042b8" providerId="LiveId" clId="{5F2CA1EA-F1AB-4B25-ACE6-1ADEDAEC4422}" dt="2025-04-26T12:35:02.065" v="4896" actId="1076"/>
        <pc:sldMkLst>
          <pc:docMk/>
          <pc:sldMk cId="1935224589" sldId="413"/>
        </pc:sldMkLst>
        <pc:spChg chg="add mod">
          <ac:chgData name="Wenjun Lee" userId="ba2d9a24ccc042b8" providerId="LiveId" clId="{5F2CA1EA-F1AB-4B25-ACE6-1ADEDAEC4422}" dt="2025-04-25T16:26:58.175" v="4648" actId="20577"/>
          <ac:spMkLst>
            <pc:docMk/>
            <pc:sldMk cId="1935224589" sldId="413"/>
            <ac:spMk id="7" creationId="{833BDA7E-D7A0-6DC5-F3E0-4594A4B9BEAF}"/>
          </ac:spMkLst>
        </pc:spChg>
        <pc:spChg chg="add mod">
          <ac:chgData name="Wenjun Lee" userId="ba2d9a24ccc042b8" providerId="LiveId" clId="{5F2CA1EA-F1AB-4B25-ACE6-1ADEDAEC4422}" dt="2025-04-24T15:52:27.143" v="3216" actId="1076"/>
          <ac:spMkLst>
            <pc:docMk/>
            <pc:sldMk cId="1935224589" sldId="413"/>
            <ac:spMk id="8" creationId="{C1980F07-2099-845D-ACCC-4653A7021C93}"/>
          </ac:spMkLst>
        </pc:spChg>
        <pc:spChg chg="mod">
          <ac:chgData name="Wenjun Lee" userId="ba2d9a24ccc042b8" providerId="LiveId" clId="{5F2CA1EA-F1AB-4B25-ACE6-1ADEDAEC4422}" dt="2025-04-24T10:01:33.570" v="2955" actId="1076"/>
          <ac:spMkLst>
            <pc:docMk/>
            <pc:sldMk cId="1935224589" sldId="413"/>
            <ac:spMk id="9" creationId="{29ACAEF4-D04A-AC5A-9443-B3FEE92DD0B7}"/>
          </ac:spMkLst>
        </pc:spChg>
        <pc:spChg chg="add mod">
          <ac:chgData name="Wenjun Lee" userId="ba2d9a24ccc042b8" providerId="LiveId" clId="{5F2CA1EA-F1AB-4B25-ACE6-1ADEDAEC4422}" dt="2025-04-26T12:35:02.065" v="4896" actId="1076"/>
          <ac:spMkLst>
            <pc:docMk/>
            <pc:sldMk cId="1935224589" sldId="413"/>
            <ac:spMk id="10" creationId="{C8676CB3-27BC-B3CA-1583-C8E1A4FC0E7E}"/>
          </ac:spMkLst>
        </pc:spChg>
        <pc:picChg chg="add mod">
          <ac:chgData name="Wenjun Lee" userId="ba2d9a24ccc042b8" providerId="LiveId" clId="{5F2CA1EA-F1AB-4B25-ACE6-1ADEDAEC4422}" dt="2025-04-26T02:14:58.194" v="4846" actId="1076"/>
          <ac:picMkLst>
            <pc:docMk/>
            <pc:sldMk cId="1935224589" sldId="413"/>
            <ac:picMk id="2" creationId="{F30C27FC-5191-E927-B35D-D7EDC036B85D}"/>
          </ac:picMkLst>
        </pc:picChg>
        <pc:picChg chg="add del mod">
          <ac:chgData name="Wenjun Lee" userId="ba2d9a24ccc042b8" providerId="LiveId" clId="{5F2CA1EA-F1AB-4B25-ACE6-1ADEDAEC4422}" dt="2025-04-25T02:50:58.325" v="3649" actId="478"/>
          <ac:picMkLst>
            <pc:docMk/>
            <pc:sldMk cId="1935224589" sldId="413"/>
            <ac:picMk id="3" creationId="{8385C1E1-C591-BEA2-B8AF-6ADB92ACA815}"/>
          </ac:picMkLst>
        </pc:picChg>
      </pc:sldChg>
      <pc:sldChg chg="addSp delSp modSp add mod modNotesTx">
        <pc:chgData name="Wenjun Lee" userId="ba2d9a24ccc042b8" providerId="LiveId" clId="{5F2CA1EA-F1AB-4B25-ACE6-1ADEDAEC4422}" dt="2025-04-26T00:43:50.187" v="4799" actId="1076"/>
        <pc:sldMkLst>
          <pc:docMk/>
          <pc:sldMk cId="368989396" sldId="414"/>
        </pc:sldMkLst>
        <pc:spChg chg="add del mod">
          <ac:chgData name="Wenjun Lee" userId="ba2d9a24ccc042b8" providerId="LiveId" clId="{5F2CA1EA-F1AB-4B25-ACE6-1ADEDAEC4422}" dt="2025-04-25T03:57:36.057" v="3868"/>
          <ac:spMkLst>
            <pc:docMk/>
            <pc:sldMk cId="368989396" sldId="414"/>
            <ac:spMk id="2" creationId="{AF508F42-8A7B-0A47-18CE-F64541B50B73}"/>
          </ac:spMkLst>
        </pc:spChg>
        <pc:spChg chg="add mod">
          <ac:chgData name="Wenjun Lee" userId="ba2d9a24ccc042b8" providerId="LiveId" clId="{5F2CA1EA-F1AB-4B25-ACE6-1ADEDAEC4422}" dt="2025-04-25T05:38:14.066" v="4034" actId="1076"/>
          <ac:spMkLst>
            <pc:docMk/>
            <pc:sldMk cId="368989396" sldId="414"/>
            <ac:spMk id="3" creationId="{BA5350C5-174D-348F-17B7-07541604996D}"/>
          </ac:spMkLst>
        </pc:spChg>
        <pc:spChg chg="add mod">
          <ac:chgData name="Wenjun Lee" userId="ba2d9a24ccc042b8" providerId="LiveId" clId="{5F2CA1EA-F1AB-4B25-ACE6-1ADEDAEC4422}" dt="2025-04-25T05:58:44.281" v="4246" actId="20577"/>
          <ac:spMkLst>
            <pc:docMk/>
            <pc:sldMk cId="368989396" sldId="414"/>
            <ac:spMk id="6" creationId="{3CD932C5-D3D0-D6A7-9E91-C07BEE0D5D49}"/>
          </ac:spMkLst>
        </pc:spChg>
        <pc:spChg chg="mod">
          <ac:chgData name="Wenjun Lee" userId="ba2d9a24ccc042b8" providerId="LiveId" clId="{5F2CA1EA-F1AB-4B25-ACE6-1ADEDAEC4422}" dt="2025-04-25T05:38:11.500" v="4032" actId="1076"/>
          <ac:spMkLst>
            <pc:docMk/>
            <pc:sldMk cId="368989396" sldId="414"/>
            <ac:spMk id="9" creationId="{249CC713-F5AE-9242-86A4-BCE9E71CBDE2}"/>
          </ac:spMkLst>
        </pc:spChg>
        <pc:spChg chg="add mod">
          <ac:chgData name="Wenjun Lee" userId="ba2d9a24ccc042b8" providerId="LiveId" clId="{5F2CA1EA-F1AB-4B25-ACE6-1ADEDAEC4422}" dt="2025-04-26T00:43:40.374" v="4797" actId="1076"/>
          <ac:spMkLst>
            <pc:docMk/>
            <pc:sldMk cId="368989396" sldId="414"/>
            <ac:spMk id="12" creationId="{AF852282-5D3E-E497-47C3-FF743C08D38F}"/>
          </ac:spMkLst>
        </pc:spChg>
        <pc:spChg chg="add mod">
          <ac:chgData name="Wenjun Lee" userId="ba2d9a24ccc042b8" providerId="LiveId" clId="{5F2CA1EA-F1AB-4B25-ACE6-1ADEDAEC4422}" dt="2025-04-25T06:06:58.192" v="4334" actId="20577"/>
          <ac:spMkLst>
            <pc:docMk/>
            <pc:sldMk cId="368989396" sldId="414"/>
            <ac:spMk id="13" creationId="{6C51B7ED-08CC-0E8F-95BF-9C5EAE3A843B}"/>
          </ac:spMkLst>
        </pc:spChg>
        <pc:spChg chg="add mod">
          <ac:chgData name="Wenjun Lee" userId="ba2d9a24ccc042b8" providerId="LiveId" clId="{5F2CA1EA-F1AB-4B25-ACE6-1ADEDAEC4422}" dt="2025-04-25T05:44:41.292" v="4120" actId="1076"/>
          <ac:spMkLst>
            <pc:docMk/>
            <pc:sldMk cId="368989396" sldId="414"/>
            <ac:spMk id="14" creationId="{FD6BC823-289F-BBC0-0752-02CD006485E7}"/>
          </ac:spMkLst>
        </pc:spChg>
        <pc:picChg chg="add mod ord">
          <ac:chgData name="Wenjun Lee" userId="ba2d9a24ccc042b8" providerId="LiveId" clId="{5F2CA1EA-F1AB-4B25-ACE6-1ADEDAEC4422}" dt="2025-04-26T00:43:38.514" v="4796" actId="1076"/>
          <ac:picMkLst>
            <pc:docMk/>
            <pc:sldMk cId="368989396" sldId="414"/>
            <ac:picMk id="4" creationId="{2BBF90BA-F7D7-C514-3522-94E374F496D1}"/>
          </ac:picMkLst>
        </pc:picChg>
        <pc:picChg chg="add del mod ord">
          <ac:chgData name="Wenjun Lee" userId="ba2d9a24ccc042b8" providerId="LiveId" clId="{5F2CA1EA-F1AB-4B25-ACE6-1ADEDAEC4422}" dt="2025-04-25T05:37:51.908" v="4023" actId="478"/>
          <ac:picMkLst>
            <pc:docMk/>
            <pc:sldMk cId="368989396" sldId="414"/>
            <ac:picMk id="8" creationId="{EC9884CE-66A8-0308-B1D9-B84A1D5D3A99}"/>
          </ac:picMkLst>
        </pc:picChg>
        <pc:picChg chg="add del mod">
          <ac:chgData name="Wenjun Lee" userId="ba2d9a24ccc042b8" providerId="LiveId" clId="{5F2CA1EA-F1AB-4B25-ACE6-1ADEDAEC4422}" dt="2025-04-25T05:58:23.220" v="4228" actId="478"/>
          <ac:picMkLst>
            <pc:docMk/>
            <pc:sldMk cId="368989396" sldId="414"/>
            <ac:picMk id="11" creationId="{4AC32FBE-A056-4670-E0F4-8E0183023E8E}"/>
          </ac:picMkLst>
        </pc:picChg>
        <pc:picChg chg="add mod">
          <ac:chgData name="Wenjun Lee" userId="ba2d9a24ccc042b8" providerId="LiveId" clId="{5F2CA1EA-F1AB-4B25-ACE6-1ADEDAEC4422}" dt="2025-04-26T00:43:50.187" v="4799" actId="1076"/>
          <ac:picMkLst>
            <pc:docMk/>
            <pc:sldMk cId="368989396" sldId="414"/>
            <ac:picMk id="15" creationId="{5087C179-7A36-D6A6-8B76-67CDD8BA116A}"/>
          </ac:picMkLst>
        </pc:picChg>
      </pc:sldChg>
      <pc:sldChg chg="addSp delSp modSp add mod ord modNotesTx">
        <pc:chgData name="Wenjun Lee" userId="ba2d9a24ccc042b8" providerId="LiveId" clId="{5F2CA1EA-F1AB-4B25-ACE6-1ADEDAEC4422}" dt="2025-04-26T10:17:06.111" v="4891" actId="1076"/>
        <pc:sldMkLst>
          <pc:docMk/>
          <pc:sldMk cId="424729589" sldId="415"/>
        </pc:sldMkLst>
        <pc:spChg chg="add mod">
          <ac:chgData name="Wenjun Lee" userId="ba2d9a24ccc042b8" providerId="LiveId" clId="{5F2CA1EA-F1AB-4B25-ACE6-1ADEDAEC4422}" dt="2025-04-23T13:21:55.204" v="2125" actId="1076"/>
          <ac:spMkLst>
            <pc:docMk/>
            <pc:sldMk cId="424729589" sldId="415"/>
            <ac:spMk id="3" creationId="{3D8205A1-8F45-F4A0-0B4B-5B2F8C3A862B}"/>
          </ac:spMkLst>
        </pc:spChg>
        <pc:spChg chg="mod">
          <ac:chgData name="Wenjun Lee" userId="ba2d9a24ccc042b8" providerId="LiveId" clId="{5F2CA1EA-F1AB-4B25-ACE6-1ADEDAEC4422}" dt="2025-04-25T16:23:36.895" v="4619"/>
          <ac:spMkLst>
            <pc:docMk/>
            <pc:sldMk cId="424729589" sldId="415"/>
            <ac:spMk id="6" creationId="{DA5F9818-3066-C56A-F6C7-05606411E4E8}"/>
          </ac:spMkLst>
        </pc:spChg>
        <pc:spChg chg="add mod">
          <ac:chgData name="Wenjun Lee" userId="ba2d9a24ccc042b8" providerId="LiveId" clId="{5F2CA1EA-F1AB-4B25-ACE6-1ADEDAEC4422}" dt="2025-04-25T16:24:20.351" v="4622"/>
          <ac:spMkLst>
            <pc:docMk/>
            <pc:sldMk cId="424729589" sldId="415"/>
            <ac:spMk id="14" creationId="{CEE33AE4-D102-B55B-DC92-6D77B5EBA539}"/>
          </ac:spMkLst>
        </pc:spChg>
        <pc:spChg chg="add mod">
          <ac:chgData name="Wenjun Lee" userId="ba2d9a24ccc042b8" providerId="LiveId" clId="{5F2CA1EA-F1AB-4B25-ACE6-1ADEDAEC4422}" dt="2025-04-23T13:25:21.506" v="2283" actId="1076"/>
          <ac:spMkLst>
            <pc:docMk/>
            <pc:sldMk cId="424729589" sldId="415"/>
            <ac:spMk id="17" creationId="{AA0A3262-88CF-F6E9-CC9F-68F937562C24}"/>
          </ac:spMkLst>
        </pc:spChg>
        <pc:spChg chg="add mod">
          <ac:chgData name="Wenjun Lee" userId="ba2d9a24ccc042b8" providerId="LiveId" clId="{5F2CA1EA-F1AB-4B25-ACE6-1ADEDAEC4422}" dt="2025-04-25T16:24:34.056" v="4625"/>
          <ac:spMkLst>
            <pc:docMk/>
            <pc:sldMk cId="424729589" sldId="415"/>
            <ac:spMk id="22" creationId="{9A74B68C-A42B-53BE-AE24-29592ADC5269}"/>
          </ac:spMkLst>
        </pc:spChg>
        <pc:spChg chg="add mod">
          <ac:chgData name="Wenjun Lee" userId="ba2d9a24ccc042b8" providerId="LiveId" clId="{5F2CA1EA-F1AB-4B25-ACE6-1ADEDAEC4422}" dt="2025-04-23T13:25:21.506" v="2283" actId="1076"/>
          <ac:spMkLst>
            <pc:docMk/>
            <pc:sldMk cId="424729589" sldId="415"/>
            <ac:spMk id="24" creationId="{E07594A5-192E-19B4-A16B-8CFA2D3FFFC4}"/>
          </ac:spMkLst>
        </pc:spChg>
        <pc:spChg chg="add mod">
          <ac:chgData name="Wenjun Lee" userId="ba2d9a24ccc042b8" providerId="LiveId" clId="{5F2CA1EA-F1AB-4B25-ACE6-1ADEDAEC4422}" dt="2025-04-26T10:17:05.767" v="4890" actId="1076"/>
          <ac:spMkLst>
            <pc:docMk/>
            <pc:sldMk cId="424729589" sldId="415"/>
            <ac:spMk id="30" creationId="{9A5A3F99-44EB-BC8E-84D8-EF5B63C6A144}"/>
          </ac:spMkLst>
        </pc:spChg>
        <pc:picChg chg="add mod ord">
          <ac:chgData name="Wenjun Lee" userId="ba2d9a24ccc042b8" providerId="LiveId" clId="{5F2CA1EA-F1AB-4B25-ACE6-1ADEDAEC4422}" dt="2025-04-23T13:25:21.506" v="2283" actId="1076"/>
          <ac:picMkLst>
            <pc:docMk/>
            <pc:sldMk cId="424729589" sldId="415"/>
            <ac:picMk id="12" creationId="{429BA59E-DA23-856C-2657-3537A720E250}"/>
          </ac:picMkLst>
        </pc:picChg>
        <pc:picChg chg="add mod">
          <ac:chgData name="Wenjun Lee" userId="ba2d9a24ccc042b8" providerId="LiveId" clId="{5F2CA1EA-F1AB-4B25-ACE6-1ADEDAEC4422}" dt="2025-04-23T13:25:21.506" v="2283" actId="1076"/>
          <ac:picMkLst>
            <pc:docMk/>
            <pc:sldMk cId="424729589" sldId="415"/>
            <ac:picMk id="21" creationId="{2731E387-19BC-3576-913E-C8BF949C8E50}"/>
          </ac:picMkLst>
        </pc:picChg>
        <pc:picChg chg="add mod ord">
          <ac:chgData name="Wenjun Lee" userId="ba2d9a24ccc042b8" providerId="LiveId" clId="{5F2CA1EA-F1AB-4B25-ACE6-1ADEDAEC4422}" dt="2025-04-26T10:17:06.111" v="4891" actId="1076"/>
          <ac:picMkLst>
            <pc:docMk/>
            <pc:sldMk cId="424729589" sldId="415"/>
            <ac:picMk id="29" creationId="{012433B0-706C-F123-FD47-70EF05E8295B}"/>
          </ac:picMkLst>
        </pc:picChg>
        <pc:cxnChg chg="add mod">
          <ac:chgData name="Wenjun Lee" userId="ba2d9a24ccc042b8" providerId="LiveId" clId="{5F2CA1EA-F1AB-4B25-ACE6-1ADEDAEC4422}" dt="2025-04-23T13:25:21.506" v="2283" actId="1076"/>
          <ac:cxnSpMkLst>
            <pc:docMk/>
            <pc:sldMk cId="424729589" sldId="415"/>
            <ac:cxnSpMk id="16" creationId="{36B627DA-D503-11E9-CABB-59EAA5595ED5}"/>
          </ac:cxnSpMkLst>
        </pc:cxnChg>
        <pc:cxnChg chg="add mod">
          <ac:chgData name="Wenjun Lee" userId="ba2d9a24ccc042b8" providerId="LiveId" clId="{5F2CA1EA-F1AB-4B25-ACE6-1ADEDAEC4422}" dt="2025-04-26T10:16:07.346" v="4881" actId="1076"/>
          <ac:cxnSpMkLst>
            <pc:docMk/>
            <pc:sldMk cId="424729589" sldId="415"/>
            <ac:cxnSpMk id="18" creationId="{A0173F7B-5DFB-C192-48F4-66C55D8A6515}"/>
          </ac:cxnSpMkLst>
        </pc:cxnChg>
        <pc:cxnChg chg="add mod">
          <ac:chgData name="Wenjun Lee" userId="ba2d9a24ccc042b8" providerId="LiveId" clId="{5F2CA1EA-F1AB-4B25-ACE6-1ADEDAEC4422}" dt="2025-04-23T13:25:21.506" v="2283" actId="1076"/>
          <ac:cxnSpMkLst>
            <pc:docMk/>
            <pc:sldMk cId="424729589" sldId="415"/>
            <ac:cxnSpMk id="23" creationId="{82803C23-918E-82CF-70F0-887BC646EBED}"/>
          </ac:cxnSpMkLst>
        </pc:cxnChg>
        <pc:cxnChg chg="add mod">
          <ac:chgData name="Wenjun Lee" userId="ba2d9a24ccc042b8" providerId="LiveId" clId="{5F2CA1EA-F1AB-4B25-ACE6-1ADEDAEC4422}" dt="2025-04-26T10:17:05.568" v="4889" actId="1076"/>
          <ac:cxnSpMkLst>
            <pc:docMk/>
            <pc:sldMk cId="424729589" sldId="415"/>
            <ac:cxnSpMk id="25" creationId="{A4EA6843-23EE-6646-1CF4-92D356A0657F}"/>
          </ac:cxnSpMkLst>
        </pc:cxnChg>
      </pc:sldChg>
      <pc:sldChg chg="addSp delSp modSp add mod">
        <pc:chgData name="Wenjun Lee" userId="ba2d9a24ccc042b8" providerId="LiveId" clId="{5F2CA1EA-F1AB-4B25-ACE6-1ADEDAEC4422}" dt="2025-04-25T16:27:28.993" v="4651" actId="1076"/>
        <pc:sldMkLst>
          <pc:docMk/>
          <pc:sldMk cId="1968544337" sldId="416"/>
        </pc:sldMkLst>
        <pc:spChg chg="add mod">
          <ac:chgData name="Wenjun Lee" userId="ba2d9a24ccc042b8" providerId="LiveId" clId="{5F2CA1EA-F1AB-4B25-ACE6-1ADEDAEC4422}" dt="2025-04-25T16:27:28.993" v="4651" actId="1076"/>
          <ac:spMkLst>
            <pc:docMk/>
            <pc:sldMk cId="1968544337" sldId="416"/>
            <ac:spMk id="3" creationId="{5D8F53E1-4D7D-B39C-EF65-3EB2983D6272}"/>
          </ac:spMkLst>
        </pc:spChg>
        <pc:spChg chg="mod">
          <ac:chgData name="Wenjun Lee" userId="ba2d9a24ccc042b8" providerId="LiveId" clId="{5F2CA1EA-F1AB-4B25-ACE6-1ADEDAEC4422}" dt="2025-04-24T11:22:02.514" v="3038" actId="20577"/>
          <ac:spMkLst>
            <pc:docMk/>
            <pc:sldMk cId="1968544337" sldId="416"/>
            <ac:spMk id="9" creationId="{3C3A083C-E98A-C2EF-709F-CA39FB5E985A}"/>
          </ac:spMkLst>
        </pc:spChg>
        <pc:picChg chg="add mod">
          <ac:chgData name="Wenjun Lee" userId="ba2d9a24ccc042b8" providerId="LiveId" clId="{5F2CA1EA-F1AB-4B25-ACE6-1ADEDAEC4422}" dt="2025-04-25T16:27:27.025" v="4650" actId="1076"/>
          <ac:picMkLst>
            <pc:docMk/>
            <pc:sldMk cId="1968544337" sldId="416"/>
            <ac:picMk id="2" creationId="{64247B84-D6A0-E6CD-16A0-A2D88C5FC92D}"/>
          </ac:picMkLst>
        </pc:picChg>
      </pc:sldChg>
      <pc:sldChg chg="addSp delSp modSp add mod modNotesTx">
        <pc:chgData name="Wenjun Lee" userId="ba2d9a24ccc042b8" providerId="LiveId" clId="{5F2CA1EA-F1AB-4B25-ACE6-1ADEDAEC4422}" dt="2025-04-25T16:31:34.762" v="4697" actId="1076"/>
        <pc:sldMkLst>
          <pc:docMk/>
          <pc:sldMk cId="16592111" sldId="417"/>
        </pc:sldMkLst>
        <pc:spChg chg="add mod">
          <ac:chgData name="Wenjun Lee" userId="ba2d9a24ccc042b8" providerId="LiveId" clId="{5F2CA1EA-F1AB-4B25-ACE6-1ADEDAEC4422}" dt="2025-04-25T16:31:31.174" v="4695" actId="1076"/>
          <ac:spMkLst>
            <pc:docMk/>
            <pc:sldMk cId="16592111" sldId="417"/>
            <ac:spMk id="3" creationId="{A6587C13-9B8E-BBCE-DBC2-A37FF6B7DB45}"/>
          </ac:spMkLst>
        </pc:spChg>
        <pc:spChg chg="add mod">
          <ac:chgData name="Wenjun Lee" userId="ba2d9a24ccc042b8" providerId="LiveId" clId="{5F2CA1EA-F1AB-4B25-ACE6-1ADEDAEC4422}" dt="2025-04-25T16:31:34.762" v="4697" actId="1076"/>
          <ac:spMkLst>
            <pc:docMk/>
            <pc:sldMk cId="16592111" sldId="417"/>
            <ac:spMk id="4" creationId="{CA2547D5-7D0E-0EB1-EAB1-4C0061E5F4D7}"/>
          </ac:spMkLst>
        </pc:spChg>
        <pc:spChg chg="mod">
          <ac:chgData name="Wenjun Lee" userId="ba2d9a24ccc042b8" providerId="LiveId" clId="{5F2CA1EA-F1AB-4B25-ACE6-1ADEDAEC4422}" dt="2025-04-24T11:22:21.838" v="3056" actId="20577"/>
          <ac:spMkLst>
            <pc:docMk/>
            <pc:sldMk cId="16592111" sldId="417"/>
            <ac:spMk id="9" creationId="{03715A9D-04E6-C5A2-5045-823529C93B81}"/>
          </ac:spMkLst>
        </pc:spChg>
        <pc:picChg chg="add del mod">
          <ac:chgData name="Wenjun Lee" userId="ba2d9a24ccc042b8" providerId="LiveId" clId="{5F2CA1EA-F1AB-4B25-ACE6-1ADEDAEC4422}" dt="2025-04-25T02:32:16.301" v="3514" actId="478"/>
          <ac:picMkLst>
            <pc:docMk/>
            <pc:sldMk cId="16592111" sldId="417"/>
            <ac:picMk id="2" creationId="{7FA57B77-803E-C699-A91F-60F36ADE91BA}"/>
          </ac:picMkLst>
        </pc:picChg>
        <pc:picChg chg="add del mod">
          <ac:chgData name="Wenjun Lee" userId="ba2d9a24ccc042b8" providerId="LiveId" clId="{5F2CA1EA-F1AB-4B25-ACE6-1ADEDAEC4422}" dt="2025-04-25T03:26:46.638" v="3841" actId="478"/>
          <ac:picMkLst>
            <pc:docMk/>
            <pc:sldMk cId="16592111" sldId="417"/>
            <ac:picMk id="3" creationId="{4C123286-3090-5F59-754A-0C324C184A12}"/>
          </ac:picMkLst>
        </pc:picChg>
        <pc:picChg chg="add mod">
          <ac:chgData name="Wenjun Lee" userId="ba2d9a24ccc042b8" providerId="LiveId" clId="{5F2CA1EA-F1AB-4B25-ACE6-1ADEDAEC4422}" dt="2025-04-25T16:31:31.825" v="4696" actId="1076"/>
          <ac:picMkLst>
            <pc:docMk/>
            <pc:sldMk cId="16592111" sldId="417"/>
            <ac:picMk id="6" creationId="{B8841D29-43C2-80B7-05A1-84CCDEE0FB15}"/>
          </ac:picMkLst>
        </pc:picChg>
      </pc:sldChg>
      <pc:sldChg chg="addSp delSp modSp add mod modNotesTx">
        <pc:chgData name="Wenjun Lee" userId="ba2d9a24ccc042b8" providerId="LiveId" clId="{5F2CA1EA-F1AB-4B25-ACE6-1ADEDAEC4422}" dt="2025-04-25T16:32:36.733" v="4712" actId="207"/>
        <pc:sldMkLst>
          <pc:docMk/>
          <pc:sldMk cId="671918975" sldId="418"/>
        </pc:sldMkLst>
        <pc:spChg chg="add mod">
          <ac:chgData name="Wenjun Lee" userId="ba2d9a24ccc042b8" providerId="LiveId" clId="{5F2CA1EA-F1AB-4B25-ACE6-1ADEDAEC4422}" dt="2025-04-25T16:32:31.155" v="4709" actId="1076"/>
          <ac:spMkLst>
            <pc:docMk/>
            <pc:sldMk cId="671918975" sldId="418"/>
            <ac:spMk id="4" creationId="{3AA6F188-FAB9-BF11-485B-273FD67486EA}"/>
          </ac:spMkLst>
        </pc:spChg>
        <pc:spChg chg="add mod">
          <ac:chgData name="Wenjun Lee" userId="ba2d9a24ccc042b8" providerId="LiveId" clId="{5F2CA1EA-F1AB-4B25-ACE6-1ADEDAEC4422}" dt="2025-04-25T03:20:55.815" v="3816" actId="1076"/>
          <ac:spMkLst>
            <pc:docMk/>
            <pc:sldMk cId="671918975" sldId="418"/>
            <ac:spMk id="7" creationId="{2A40ECC6-F2FA-016D-57A7-D5BC56D0FF01}"/>
          </ac:spMkLst>
        </pc:spChg>
        <pc:spChg chg="mod">
          <ac:chgData name="Wenjun Lee" userId="ba2d9a24ccc042b8" providerId="LiveId" clId="{5F2CA1EA-F1AB-4B25-ACE6-1ADEDAEC4422}" dt="2025-04-24T11:22:30.118" v="3062" actId="20577"/>
          <ac:spMkLst>
            <pc:docMk/>
            <pc:sldMk cId="671918975" sldId="418"/>
            <ac:spMk id="9" creationId="{7D7657AE-1850-2C59-9F3A-BD2CD220B76B}"/>
          </ac:spMkLst>
        </pc:spChg>
        <pc:graphicFrameChg chg="add mod">
          <ac:chgData name="Wenjun Lee" userId="ba2d9a24ccc042b8" providerId="LiveId" clId="{5F2CA1EA-F1AB-4B25-ACE6-1ADEDAEC4422}" dt="2025-04-25T02:50:26.451" v="3644"/>
          <ac:graphicFrameMkLst>
            <pc:docMk/>
            <pc:sldMk cId="671918975" sldId="418"/>
            <ac:graphicFrameMk id="2" creationId="{FE543E83-C4A1-DB23-9A39-05414AB5403B}"/>
          </ac:graphicFrameMkLst>
        </pc:graphicFrameChg>
        <pc:graphicFrameChg chg="add mod modGraphic">
          <ac:chgData name="Wenjun Lee" userId="ba2d9a24ccc042b8" providerId="LiveId" clId="{5F2CA1EA-F1AB-4B25-ACE6-1ADEDAEC4422}" dt="2025-04-25T16:32:36.733" v="4712" actId="207"/>
          <ac:graphicFrameMkLst>
            <pc:docMk/>
            <pc:sldMk cId="671918975" sldId="418"/>
            <ac:graphicFrameMk id="6" creationId="{9EA30EE2-DEB8-5D4E-4734-BF9A6AE8CDB7}"/>
          </ac:graphicFrameMkLst>
        </pc:graphicFrameChg>
        <pc:picChg chg="add mod">
          <ac:chgData name="Wenjun Lee" userId="ba2d9a24ccc042b8" providerId="LiveId" clId="{5F2CA1EA-F1AB-4B25-ACE6-1ADEDAEC4422}" dt="2025-04-25T02:51:28.907" v="3664" actId="1076"/>
          <ac:picMkLst>
            <pc:docMk/>
            <pc:sldMk cId="671918975" sldId="418"/>
            <ac:picMk id="3" creationId="{838387E0-6C93-23AF-7817-94E2AEE31F3B}"/>
          </ac:picMkLst>
        </pc:picChg>
      </pc:sldChg>
      <pc:sldChg chg="addSp delSp modSp add mod">
        <pc:chgData name="Wenjun Lee" userId="ba2d9a24ccc042b8" providerId="LiveId" clId="{5F2CA1EA-F1AB-4B25-ACE6-1ADEDAEC4422}" dt="2025-04-26T02:57:42.464" v="4873"/>
        <pc:sldMkLst>
          <pc:docMk/>
          <pc:sldMk cId="1225533699" sldId="419"/>
        </pc:sldMkLst>
        <pc:spChg chg="mod">
          <ac:chgData name="Wenjun Lee" userId="ba2d9a24ccc042b8" providerId="LiveId" clId="{5F2CA1EA-F1AB-4B25-ACE6-1ADEDAEC4422}" dt="2025-04-26T02:57:29.798" v="4856"/>
          <ac:spMkLst>
            <pc:docMk/>
            <pc:sldMk cId="1225533699" sldId="419"/>
            <ac:spMk id="2" creationId="{3F3C1B4A-BFAE-2BC0-EECF-B3B3E09002CB}"/>
          </ac:spMkLst>
        </pc:spChg>
        <pc:spChg chg="mod">
          <ac:chgData name="Wenjun Lee" userId="ba2d9a24ccc042b8" providerId="LiveId" clId="{5F2CA1EA-F1AB-4B25-ACE6-1ADEDAEC4422}" dt="2025-04-26T02:57:36.480" v="4863"/>
          <ac:spMkLst>
            <pc:docMk/>
            <pc:sldMk cId="1225533699" sldId="419"/>
            <ac:spMk id="4" creationId="{9A79DF60-72C1-92E6-C9DE-FEA4C7555818}"/>
          </ac:spMkLst>
        </pc:spChg>
        <pc:spChg chg="mod">
          <ac:chgData name="Wenjun Lee" userId="ba2d9a24ccc042b8" providerId="LiveId" clId="{5F2CA1EA-F1AB-4B25-ACE6-1ADEDAEC4422}" dt="2025-04-26T02:57:42.464" v="4873"/>
          <ac:spMkLst>
            <pc:docMk/>
            <pc:sldMk cId="1225533699" sldId="419"/>
            <ac:spMk id="7" creationId="{4639E75E-B92C-0B2D-B085-28CFFD177A4E}"/>
          </ac:spMkLst>
        </pc:spChg>
        <pc:spChg chg="mod">
          <ac:chgData name="Wenjun Lee" userId="ba2d9a24ccc042b8" providerId="LiveId" clId="{5F2CA1EA-F1AB-4B25-ACE6-1ADEDAEC4422}" dt="2025-04-24T11:22:15.563" v="3053" actId="20577"/>
          <ac:spMkLst>
            <pc:docMk/>
            <pc:sldMk cId="1225533699" sldId="419"/>
            <ac:spMk id="9" creationId="{7473B2F2-E929-EB9C-8C63-AE6EEDD198D7}"/>
          </ac:spMkLst>
        </pc:spChg>
        <pc:graphicFrameChg chg="add mod">
          <ac:chgData name="Wenjun Lee" userId="ba2d9a24ccc042b8" providerId="LiveId" clId="{5F2CA1EA-F1AB-4B25-ACE6-1ADEDAEC4422}" dt="2025-04-25T02:29:48.084" v="3499"/>
          <ac:graphicFrameMkLst>
            <pc:docMk/>
            <pc:sldMk cId="1225533699" sldId="419"/>
            <ac:graphicFrameMk id="6" creationId="{2D432808-2F8C-4F5B-F2B7-1B2594C2CE4C}"/>
          </ac:graphicFrameMkLst>
        </pc:graphicFrameChg>
        <pc:picChg chg="add del mod">
          <ac:chgData name="Wenjun Lee" userId="ba2d9a24ccc042b8" providerId="LiveId" clId="{5F2CA1EA-F1AB-4B25-ACE6-1ADEDAEC4422}" dt="2025-04-25T02:29:47.644" v="3498" actId="478"/>
          <ac:picMkLst>
            <pc:docMk/>
            <pc:sldMk cId="1225533699" sldId="419"/>
            <ac:picMk id="3" creationId="{7D61EB36-23C5-BB84-4B6F-86F235A20CDB}"/>
          </ac:picMkLst>
        </pc:picChg>
        <pc:picChg chg="add mod">
          <ac:chgData name="Wenjun Lee" userId="ba2d9a24ccc042b8" providerId="LiveId" clId="{5F2CA1EA-F1AB-4B25-ACE6-1ADEDAEC4422}" dt="2025-04-26T00:56:09.831" v="4800" actId="14100"/>
          <ac:picMkLst>
            <pc:docMk/>
            <pc:sldMk cId="1225533699" sldId="419"/>
            <ac:picMk id="8" creationId="{98805C33-ED00-CD8F-FADC-1324A4CFF5FF}"/>
          </ac:picMkLst>
        </pc:picChg>
      </pc:sldChg>
      <pc:sldChg chg="delSp modSp add del mod">
        <pc:chgData name="Wenjun Lee" userId="ba2d9a24ccc042b8" providerId="LiveId" clId="{5F2CA1EA-F1AB-4B25-ACE6-1ADEDAEC4422}" dt="2025-04-25T06:07:10.621" v="4337" actId="47"/>
        <pc:sldMkLst>
          <pc:docMk/>
          <pc:sldMk cId="1385503661" sldId="420"/>
        </pc:sldMkLst>
        <pc:spChg chg="mod">
          <ac:chgData name="Wenjun Lee" userId="ba2d9a24ccc042b8" providerId="LiveId" clId="{5F2CA1EA-F1AB-4B25-ACE6-1ADEDAEC4422}" dt="2025-04-25T05:18:24.232" v="4022" actId="1076"/>
          <ac:spMkLst>
            <pc:docMk/>
            <pc:sldMk cId="1385503661" sldId="420"/>
            <ac:spMk id="3" creationId="{27B8D0AC-41D5-A788-07C1-BF935D9F2CBA}"/>
          </ac:spMkLst>
        </pc:spChg>
        <pc:spChg chg="del">
          <ac:chgData name="Wenjun Lee" userId="ba2d9a24ccc042b8" providerId="LiveId" clId="{5F2CA1EA-F1AB-4B25-ACE6-1ADEDAEC4422}" dt="2025-04-25T05:18:22.092" v="4021" actId="478"/>
          <ac:spMkLst>
            <pc:docMk/>
            <pc:sldMk cId="1385503661" sldId="420"/>
            <ac:spMk id="6" creationId="{DEB94563-C02C-68F4-39C7-44ABCCFA5376}"/>
          </ac:spMkLst>
        </pc:spChg>
        <pc:picChg chg="del mod">
          <ac:chgData name="Wenjun Lee" userId="ba2d9a24ccc042b8" providerId="LiveId" clId="{5F2CA1EA-F1AB-4B25-ACE6-1ADEDAEC4422}" dt="2025-04-25T05:18:20.270" v="4019" actId="478"/>
          <ac:picMkLst>
            <pc:docMk/>
            <pc:sldMk cId="1385503661" sldId="420"/>
            <ac:picMk id="4" creationId="{E16DA6DF-4856-F459-6DD2-02CB036BBDC4}"/>
          </ac:picMkLst>
        </pc:picChg>
        <pc:picChg chg="del">
          <ac:chgData name="Wenjun Lee" userId="ba2d9a24ccc042b8" providerId="LiveId" clId="{5F2CA1EA-F1AB-4B25-ACE6-1ADEDAEC4422}" dt="2025-04-25T05:18:20.673" v="4020" actId="478"/>
          <ac:picMkLst>
            <pc:docMk/>
            <pc:sldMk cId="1385503661" sldId="420"/>
            <ac:picMk id="8" creationId="{DC2C4811-0BA3-BC26-CEBC-94CB2E02B6CC}"/>
          </ac:picMkLst>
        </pc:picChg>
      </pc:sldChg>
      <pc:sldChg chg="addSp delSp modSp add mod modNotesTx">
        <pc:chgData name="Wenjun Lee" userId="ba2d9a24ccc042b8" providerId="LiveId" clId="{5F2CA1EA-F1AB-4B25-ACE6-1ADEDAEC4422}" dt="2025-04-26T13:19:08.651" v="4910" actId="478"/>
        <pc:sldMkLst>
          <pc:docMk/>
          <pc:sldMk cId="3419918188" sldId="421"/>
        </pc:sldMkLst>
        <pc:spChg chg="add mod">
          <ac:chgData name="Wenjun Lee" userId="ba2d9a24ccc042b8" providerId="LiveId" clId="{5F2CA1EA-F1AB-4B25-ACE6-1ADEDAEC4422}" dt="2025-04-25T16:41:34.978" v="4753" actId="1076"/>
          <ac:spMkLst>
            <pc:docMk/>
            <pc:sldMk cId="3419918188" sldId="421"/>
            <ac:spMk id="2" creationId="{E5A8C40E-2CD8-B450-AD00-961A9B8E4804}"/>
          </ac:spMkLst>
        </pc:spChg>
        <pc:spChg chg="add del mod">
          <ac:chgData name="Wenjun Lee" userId="ba2d9a24ccc042b8" providerId="LiveId" clId="{5F2CA1EA-F1AB-4B25-ACE6-1ADEDAEC4422}" dt="2025-04-25T06:11:02.027" v="4365" actId="478"/>
          <ac:spMkLst>
            <pc:docMk/>
            <pc:sldMk cId="3419918188" sldId="421"/>
            <ac:spMk id="3" creationId="{817B0067-9D33-D232-1C77-CEA3D399D064}"/>
          </ac:spMkLst>
        </pc:spChg>
        <pc:spChg chg="add mod">
          <ac:chgData name="Wenjun Lee" userId="ba2d9a24ccc042b8" providerId="LiveId" clId="{5F2CA1EA-F1AB-4B25-ACE6-1ADEDAEC4422}" dt="2025-04-25T16:41:19.674" v="4745" actId="1076"/>
          <ac:spMkLst>
            <pc:docMk/>
            <pc:sldMk cId="3419918188" sldId="421"/>
            <ac:spMk id="4" creationId="{585FD6C7-87CA-84C5-9D0C-E0F0552F54F6}"/>
          </ac:spMkLst>
        </pc:spChg>
        <pc:spChg chg="add mod">
          <ac:chgData name="Wenjun Lee" userId="ba2d9a24ccc042b8" providerId="LiveId" clId="{5F2CA1EA-F1AB-4B25-ACE6-1ADEDAEC4422}" dt="2025-04-25T16:50:36.666" v="4786" actId="1076"/>
          <ac:spMkLst>
            <pc:docMk/>
            <pc:sldMk cId="3419918188" sldId="421"/>
            <ac:spMk id="5" creationId="{D92EF56E-1B0D-24DF-E4D5-A8B187EBF2AF}"/>
          </ac:spMkLst>
        </pc:spChg>
        <pc:spChg chg="add mod">
          <ac:chgData name="Wenjun Lee" userId="ba2d9a24ccc042b8" providerId="LiveId" clId="{5F2CA1EA-F1AB-4B25-ACE6-1ADEDAEC4422}" dt="2025-04-25T16:51:19.717" v="4795" actId="207"/>
          <ac:spMkLst>
            <pc:docMk/>
            <pc:sldMk cId="3419918188" sldId="421"/>
            <ac:spMk id="7" creationId="{A1B48491-A109-C1E3-38CC-2715112998B7}"/>
          </ac:spMkLst>
        </pc:spChg>
        <pc:spChg chg="add mod">
          <ac:chgData name="Wenjun Lee" userId="ba2d9a24ccc042b8" providerId="LiveId" clId="{5F2CA1EA-F1AB-4B25-ACE6-1ADEDAEC4422}" dt="2025-04-25T16:41:32.383" v="4752" actId="20577"/>
          <ac:spMkLst>
            <pc:docMk/>
            <pc:sldMk cId="3419918188" sldId="421"/>
            <ac:spMk id="8" creationId="{977161B8-46ED-C065-3463-4C70694EBBE2}"/>
          </ac:spMkLst>
        </pc:spChg>
        <pc:spChg chg="add mod">
          <ac:chgData name="Wenjun Lee" userId="ba2d9a24ccc042b8" providerId="LiveId" clId="{5F2CA1EA-F1AB-4B25-ACE6-1ADEDAEC4422}" dt="2025-04-25T16:50:22.929" v="4782" actId="404"/>
          <ac:spMkLst>
            <pc:docMk/>
            <pc:sldMk cId="3419918188" sldId="421"/>
            <ac:spMk id="11" creationId="{2DD9A646-AFC3-B3FA-D2DE-A2889273E91A}"/>
          </ac:spMkLst>
        </pc:spChg>
        <pc:spChg chg="add del mod">
          <ac:chgData name="Wenjun Lee" userId="ba2d9a24ccc042b8" providerId="LiveId" clId="{5F2CA1EA-F1AB-4B25-ACE6-1ADEDAEC4422}" dt="2025-04-25T06:44:03.091" v="4501" actId="478"/>
          <ac:spMkLst>
            <pc:docMk/>
            <pc:sldMk cId="3419918188" sldId="421"/>
            <ac:spMk id="12" creationId="{C393DBD3-0A5E-82E1-B720-0B43F0695745}"/>
          </ac:spMkLst>
        </pc:spChg>
        <pc:spChg chg="add mod">
          <ac:chgData name="Wenjun Lee" userId="ba2d9a24ccc042b8" providerId="LiveId" clId="{5F2CA1EA-F1AB-4B25-ACE6-1ADEDAEC4422}" dt="2025-04-25T16:50:41.014" v="4788" actId="1076"/>
          <ac:spMkLst>
            <pc:docMk/>
            <pc:sldMk cId="3419918188" sldId="421"/>
            <ac:spMk id="13" creationId="{97E58083-C1FB-AFAA-1296-6CA1A50F506E}"/>
          </ac:spMkLst>
        </pc:spChg>
        <pc:picChg chg="add del mod">
          <ac:chgData name="Wenjun Lee" userId="ba2d9a24ccc042b8" providerId="LiveId" clId="{5F2CA1EA-F1AB-4B25-ACE6-1ADEDAEC4422}" dt="2025-04-25T06:07:05.839" v="4336" actId="478"/>
          <ac:picMkLst>
            <pc:docMk/>
            <pc:sldMk cId="3419918188" sldId="421"/>
            <ac:picMk id="2" creationId="{2713FAB3-B6A6-D3DF-0965-945AF6773376}"/>
          </ac:picMkLst>
        </pc:picChg>
        <pc:picChg chg="add del mod ord">
          <ac:chgData name="Wenjun Lee" userId="ba2d9a24ccc042b8" providerId="LiveId" clId="{5F2CA1EA-F1AB-4B25-ACE6-1ADEDAEC4422}" dt="2025-04-26T13:19:08.651" v="4910" actId="478"/>
          <ac:picMkLst>
            <pc:docMk/>
            <pc:sldMk cId="3419918188" sldId="421"/>
            <ac:picMk id="3" creationId="{A9A0D4AC-5652-B5A6-3752-7EBA8B2E20D6}"/>
          </ac:picMkLst>
        </pc:picChg>
        <pc:picChg chg="add mod ord">
          <ac:chgData name="Wenjun Lee" userId="ba2d9a24ccc042b8" providerId="LiveId" clId="{5F2CA1EA-F1AB-4B25-ACE6-1ADEDAEC4422}" dt="2025-04-25T16:41:20.534" v="4746" actId="1076"/>
          <ac:picMkLst>
            <pc:docMk/>
            <pc:sldMk cId="3419918188" sldId="421"/>
            <ac:picMk id="6" creationId="{F742C56A-26EA-7727-6347-EF1EC3ED965F}"/>
          </ac:picMkLst>
        </pc:picChg>
        <pc:picChg chg="add mod ord">
          <ac:chgData name="Wenjun Lee" userId="ba2d9a24ccc042b8" providerId="LiveId" clId="{5F2CA1EA-F1AB-4B25-ACE6-1ADEDAEC4422}" dt="2025-04-25T16:41:24.158" v="4748" actId="1076"/>
          <ac:picMkLst>
            <pc:docMk/>
            <pc:sldMk cId="3419918188" sldId="421"/>
            <ac:picMk id="10" creationId="{C2D13B8B-132E-358D-8D37-1884530478B5}"/>
          </ac:picMkLst>
        </pc:picChg>
        <pc:picChg chg="add del mod">
          <ac:chgData name="Wenjun Lee" userId="ba2d9a24ccc042b8" providerId="LiveId" clId="{5F2CA1EA-F1AB-4B25-ACE6-1ADEDAEC4422}" dt="2025-04-26T13:19:08.357" v="4909" actId="22"/>
          <ac:picMkLst>
            <pc:docMk/>
            <pc:sldMk cId="3419918188" sldId="421"/>
            <ac:picMk id="12" creationId="{1C319DBB-DFFA-9068-2B0E-653A0936C76B}"/>
          </ac:picMkLst>
        </pc:picChg>
      </pc:sldChg>
      <pc:sldChg chg="delSp modSp add del mod">
        <pc:chgData name="Wenjun Lee" userId="ba2d9a24ccc042b8" providerId="LiveId" clId="{5F2CA1EA-F1AB-4B25-ACE6-1ADEDAEC4422}" dt="2025-04-25T16:50:50.987" v="4790" actId="47"/>
        <pc:sldMkLst>
          <pc:docMk/>
          <pc:sldMk cId="3056029436" sldId="422"/>
        </pc:sldMkLst>
        <pc:spChg chg="del mod">
          <ac:chgData name="Wenjun Lee" userId="ba2d9a24ccc042b8" providerId="LiveId" clId="{5F2CA1EA-F1AB-4B25-ACE6-1ADEDAEC4422}" dt="2025-04-25T16:41:06.853" v="4742" actId="21"/>
          <ac:spMkLst>
            <pc:docMk/>
            <pc:sldMk cId="3056029436" sldId="422"/>
            <ac:spMk id="4" creationId="{E5A8C40E-2CD8-B450-AD00-961A9B8E4804}"/>
          </ac:spMkLst>
        </pc:spChg>
        <pc:picChg chg="del">
          <ac:chgData name="Wenjun Lee" userId="ba2d9a24ccc042b8" providerId="LiveId" clId="{5F2CA1EA-F1AB-4B25-ACE6-1ADEDAEC4422}" dt="2025-04-25T16:41:40.930" v="4754" actId="21"/>
          <ac:picMkLst>
            <pc:docMk/>
            <pc:sldMk cId="3056029436" sldId="422"/>
            <ac:picMk id="3" creationId="{A9A0D4AC-5652-B5A6-3752-7EBA8B2E20D6}"/>
          </ac:picMkLst>
        </pc:picChg>
      </pc:sldChg>
      <pc:sldChg chg="addSp delSp modSp add del mod">
        <pc:chgData name="Wenjun Lee" userId="ba2d9a24ccc042b8" providerId="LiveId" clId="{5F2CA1EA-F1AB-4B25-ACE6-1ADEDAEC4422}" dt="2025-04-25T06:46:11.013" v="4528" actId="47"/>
        <pc:sldMkLst>
          <pc:docMk/>
          <pc:sldMk cId="4002011611" sldId="422"/>
        </pc:sldMkLst>
        <pc:spChg chg="add mod">
          <ac:chgData name="Wenjun Lee" userId="ba2d9a24ccc042b8" providerId="LiveId" clId="{5F2CA1EA-F1AB-4B25-ACE6-1ADEDAEC4422}" dt="2025-04-25T05:58:09.261" v="4223"/>
          <ac:spMkLst>
            <pc:docMk/>
            <pc:sldMk cId="4002011611" sldId="422"/>
            <ac:spMk id="3" creationId="{F5BE0B37-1664-C0FA-9457-2AB7E71003C6}"/>
          </ac:spMkLst>
        </pc:spChg>
        <pc:picChg chg="add del mod">
          <ac:chgData name="Wenjun Lee" userId="ba2d9a24ccc042b8" providerId="LiveId" clId="{5F2CA1EA-F1AB-4B25-ACE6-1ADEDAEC4422}" dt="2025-04-25T05:58:20.048" v="4227" actId="21"/>
          <ac:picMkLst>
            <pc:docMk/>
            <pc:sldMk cId="4002011611" sldId="422"/>
            <ac:picMk id="2" creationId="{5087C179-7A36-D6A6-8B76-67CDD8BA116A}"/>
          </ac:picMkLst>
        </pc:picChg>
      </pc:sldChg>
    </pc:docChg>
  </pc:docChgLst>
  <pc:docChgLst>
    <pc:chgData name="Wenjun Lee" userId="ba2d9a24ccc042b8" providerId="LiveId" clId="{63DE6499-8882-4456-B88F-31D27B174D17}"/>
    <pc:docChg chg="undo redo custSel modSld">
      <pc:chgData name="Wenjun Lee" userId="ba2d9a24ccc042b8" providerId="LiveId" clId="{63DE6499-8882-4456-B88F-31D27B174D17}" dt="2025-04-24T17:29:47.654" v="311" actId="20577"/>
      <pc:docMkLst>
        <pc:docMk/>
      </pc:docMkLst>
      <pc:sldChg chg="modSp mod">
        <pc:chgData name="Wenjun Lee" userId="ba2d9a24ccc042b8" providerId="LiveId" clId="{63DE6499-8882-4456-B88F-31D27B174D17}" dt="2025-04-24T16:48:52.710" v="6" actId="1076"/>
        <pc:sldMkLst>
          <pc:docMk/>
          <pc:sldMk cId="1935224589" sldId="413"/>
        </pc:sldMkLst>
        <pc:spChg chg="mod">
          <ac:chgData name="Wenjun Lee" userId="ba2d9a24ccc042b8" providerId="LiveId" clId="{63DE6499-8882-4456-B88F-31D27B174D17}" dt="2025-04-24T16:48:52.710" v="6" actId="1076"/>
          <ac:spMkLst>
            <pc:docMk/>
            <pc:sldMk cId="1935224589" sldId="413"/>
            <ac:spMk id="7" creationId="{833BDA7E-D7A0-6DC5-F3E0-4594A4B9BEAF}"/>
          </ac:spMkLst>
        </pc:spChg>
      </pc:sldChg>
      <pc:sldChg chg="modSp mod">
        <pc:chgData name="Wenjun Lee" userId="ba2d9a24ccc042b8" providerId="LiveId" clId="{63DE6499-8882-4456-B88F-31D27B174D17}" dt="2025-04-24T16:48:44.853" v="5" actId="1076"/>
        <pc:sldMkLst>
          <pc:docMk/>
          <pc:sldMk cId="1968544337" sldId="416"/>
        </pc:sldMkLst>
        <pc:spChg chg="mod">
          <ac:chgData name="Wenjun Lee" userId="ba2d9a24ccc042b8" providerId="LiveId" clId="{63DE6499-8882-4456-B88F-31D27B174D17}" dt="2025-04-24T16:48:44.853" v="5" actId="1076"/>
          <ac:spMkLst>
            <pc:docMk/>
            <pc:sldMk cId="1968544337" sldId="416"/>
            <ac:spMk id="3" creationId="{5D8F53E1-4D7D-B39C-EF65-3EB2983D6272}"/>
          </ac:spMkLst>
        </pc:spChg>
        <pc:picChg chg="mod">
          <ac:chgData name="Wenjun Lee" userId="ba2d9a24ccc042b8" providerId="LiveId" clId="{63DE6499-8882-4456-B88F-31D27B174D17}" dt="2025-04-24T16:48:41.756" v="4" actId="14100"/>
          <ac:picMkLst>
            <pc:docMk/>
            <pc:sldMk cId="1968544337" sldId="416"/>
            <ac:picMk id="2" creationId="{64247B84-D6A0-E6CD-16A0-A2D88C5FC92D}"/>
          </ac:picMkLst>
        </pc:picChg>
      </pc:sldChg>
      <pc:sldChg chg="addSp delSp modSp mod">
        <pc:chgData name="Wenjun Lee" userId="ba2d9a24ccc042b8" providerId="LiveId" clId="{63DE6499-8882-4456-B88F-31D27B174D17}" dt="2025-04-24T17:29:47.654" v="311" actId="20577"/>
        <pc:sldMkLst>
          <pc:docMk/>
          <pc:sldMk cId="1225533699" sldId="419"/>
        </pc:sldMkLst>
        <pc:spChg chg="add del mod">
          <ac:chgData name="Wenjun Lee" userId="ba2d9a24ccc042b8" providerId="LiveId" clId="{63DE6499-8882-4456-B88F-31D27B174D17}" dt="2025-04-24T17:06:40.944" v="252" actId="404"/>
          <ac:spMkLst>
            <pc:docMk/>
            <pc:sldMk cId="1225533699" sldId="419"/>
            <ac:spMk id="2" creationId="{3F3C1B4A-BFAE-2BC0-EECF-B3B3E09002CB}"/>
          </ac:spMkLst>
        </pc:spChg>
        <pc:spChg chg="add mod">
          <ac:chgData name="Wenjun Lee" userId="ba2d9a24ccc042b8" providerId="LiveId" clId="{63DE6499-8882-4456-B88F-31D27B174D17}" dt="2025-04-24T17:19:45.498" v="271" actId="20577"/>
          <ac:spMkLst>
            <pc:docMk/>
            <pc:sldMk cId="1225533699" sldId="419"/>
            <ac:spMk id="4" creationId="{9A79DF60-72C1-92E6-C9DE-FEA4C7555818}"/>
          </ac:spMkLst>
        </pc:spChg>
        <pc:spChg chg="add del mod">
          <ac:chgData name="Wenjun Lee" userId="ba2d9a24ccc042b8" providerId="LiveId" clId="{63DE6499-8882-4456-B88F-31D27B174D17}" dt="2025-04-24T17:29:47.654" v="311" actId="20577"/>
          <ac:spMkLst>
            <pc:docMk/>
            <pc:sldMk cId="1225533699" sldId="419"/>
            <ac:spMk id="7" creationId="{4639E75E-B92C-0B2D-B085-28CFFD177A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3A9DF-4366-40FF-828D-695276E12473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0309-BC27-4090-97B4-AF3D4BCA14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62090618-8692-458b-b3f8-92b7cf0b20e2.source.4.zh-Hans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E0DD0-4666-9D61-9514-74365A396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F8CE87-2713-1759-7793-3CC833CE7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49879A-5F6E-19A3-1BF0-708B5B184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244CED-3E49-AAC2-DBD8-8791CC2B64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853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E1190-307C-048E-76C2-42B152B7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0B8DB1-595B-3FF3-BB71-C877A83E2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22A0CA-B499-2A23-243F-2BF95D7D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76D657-E6F4-036B-A8C9-EEDA902D5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311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F074C-10C0-38BD-8FB0-B186A196B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F74FAD-189E-D484-5257-379B59F54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07760A-70B2-478A-5C04-E48630F9A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节点数</a:t>
            </a:r>
            <a:r>
              <a:rPr lang="en-US" altLang="zh-CN" dirty="0"/>
              <a:t>: 450</a:t>
            </a:r>
          </a:p>
          <a:p>
            <a:r>
              <a:rPr lang="zh-CN" altLang="en-US" sz="1200" dirty="0"/>
              <a:t>边数 </a:t>
            </a:r>
            <a:r>
              <a:rPr lang="en-US" altLang="zh-CN" dirty="0"/>
              <a:t>: 8169</a:t>
            </a:r>
          </a:p>
          <a:p>
            <a:r>
              <a:rPr lang="zh-CN" altLang="en-US" sz="1200" dirty="0"/>
              <a:t>边密度 </a:t>
            </a:r>
            <a:r>
              <a:rPr lang="en-US" altLang="zh-CN" dirty="0"/>
              <a:t>: 0.080861</a:t>
            </a:r>
          </a:p>
          <a:p>
            <a:r>
              <a:rPr lang="zh-CN" altLang="en-US" sz="1200" dirty="0"/>
              <a:t>最大度数 </a:t>
            </a:r>
            <a:r>
              <a:rPr lang="en-US" altLang="zh-CN" dirty="0"/>
              <a:t>: 94</a:t>
            </a:r>
          </a:p>
          <a:p>
            <a:r>
              <a:rPr lang="zh-CN" altLang="en-US" sz="1200" dirty="0"/>
              <a:t>平均度数</a:t>
            </a:r>
            <a:r>
              <a:rPr lang="en-US" altLang="zh-CN" dirty="0"/>
              <a:t>: 36.31</a:t>
            </a:r>
          </a:p>
          <a:p>
            <a:r>
              <a:rPr lang="zh-CN" altLang="en-US" sz="1200" dirty="0"/>
              <a:t>最小度数</a:t>
            </a:r>
            <a:r>
              <a:rPr lang="en-US" altLang="zh-CN" dirty="0"/>
              <a:t>: 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92EEB4-2C35-D855-369B-12A57FF9C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49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7D85-597C-544C-5E45-14CF9F961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ED260A-478F-75B5-D774-C38F7DBAF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F98BA1-9F59-5638-AD2A-E911EEF86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600" dirty="0"/>
              <a:t>节点数：</a:t>
            </a:r>
            <a:r>
              <a:rPr lang="en-US" altLang="zh-CN" sz="3600" dirty="0"/>
              <a:t>450</a:t>
            </a:r>
            <a:r>
              <a:rPr lang="zh-CN" altLang="en-US" sz="3600" dirty="0"/>
              <a:t>个</a:t>
            </a:r>
            <a:endParaRPr lang="en-US" altLang="zh-CN" sz="3600" dirty="0"/>
          </a:p>
          <a:p>
            <a:r>
              <a:rPr lang="zh-CN" altLang="en-US" sz="3600" dirty="0"/>
              <a:t>边数：</a:t>
            </a:r>
            <a:r>
              <a:rPr lang="en-US" altLang="zh-CN" sz="3600" dirty="0"/>
              <a:t>8260</a:t>
            </a:r>
            <a:r>
              <a:rPr lang="zh-CN" altLang="en-US" sz="3600" dirty="0"/>
              <a:t>条</a:t>
            </a:r>
            <a:endParaRPr lang="en-US" altLang="zh-CN" sz="3600" dirty="0"/>
          </a:p>
          <a:p>
            <a:r>
              <a:rPr lang="zh-CN" altLang="en-US" sz="3600" dirty="0"/>
              <a:t>边密度：</a:t>
            </a:r>
            <a:r>
              <a:rPr lang="en-US" altLang="zh-CN" sz="3600" dirty="0"/>
              <a:t>0.081762</a:t>
            </a:r>
          </a:p>
          <a:p>
            <a:r>
              <a:rPr lang="zh-CN" altLang="en-US" sz="3600" dirty="0"/>
              <a:t>最大度数：</a:t>
            </a:r>
            <a:r>
              <a:rPr lang="en-US" altLang="zh-CN" sz="3600" dirty="0"/>
              <a:t>128</a:t>
            </a:r>
          </a:p>
          <a:p>
            <a:r>
              <a:rPr lang="zh-CN" altLang="en-US" sz="3600" dirty="0"/>
              <a:t>最小度数：</a:t>
            </a:r>
            <a:r>
              <a:rPr lang="en-US" altLang="zh-CN" sz="3600" dirty="0"/>
              <a:t>2</a:t>
            </a:r>
          </a:p>
          <a:p>
            <a:r>
              <a:rPr lang="zh-CN" altLang="en-US" sz="3600" dirty="0"/>
              <a:t>平均度数：</a:t>
            </a:r>
            <a:r>
              <a:rPr lang="en-US" altLang="zh-CN" sz="3600" dirty="0"/>
              <a:t>36.71</a:t>
            </a:r>
          </a:p>
          <a:p>
            <a:r>
              <a:rPr lang="zh-CN" altLang="en-US" sz="3600" b="0" i="0" dirty="0">
                <a:effectLst/>
                <a:latin typeface="PingFang SC"/>
              </a:rPr>
              <a:t>最大度数 </a:t>
            </a:r>
            <a:r>
              <a:rPr lang="en-US" altLang="zh-CN" sz="3600" b="0" i="0" dirty="0">
                <a:effectLst/>
                <a:latin typeface="PingFang SC"/>
              </a:rPr>
              <a:t>128 </a:t>
            </a:r>
            <a:r>
              <a:rPr lang="zh-CN" altLang="en-US" sz="3600" b="0" i="0" dirty="0">
                <a:effectLst/>
                <a:latin typeface="PingFang SC"/>
              </a:rPr>
              <a:t>的节点形成“约束传播黑洞”，其颜色选择需更新 </a:t>
            </a:r>
            <a:r>
              <a:rPr lang="en-US" altLang="zh-CN" sz="3600" b="0" i="0" dirty="0">
                <a:effectLst/>
                <a:latin typeface="PingFang SC"/>
              </a:rPr>
              <a:t>128 </a:t>
            </a:r>
            <a:r>
              <a:rPr lang="zh-CN" altLang="en-US" sz="3600" b="0" i="0" dirty="0">
                <a:effectLst/>
                <a:latin typeface="PingFang SC"/>
              </a:rPr>
              <a:t>个相邻节点的候选列表，引发长链式反应，计算开销极高</a:t>
            </a:r>
            <a:endParaRPr lang="en-US" altLang="zh-CN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5A0A28-DCE0-4141-E64C-DF3B11E2B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067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0A156-6E75-EE8A-5DBD-96AD3E5D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E7DA67-4725-833C-2BCC-DBED19B880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45E2B1-147C-61EA-719F-94017C36E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15B573-436B-F959-5079-0EF9E33EF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017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effectLst/>
                <a:latin typeface="PingFang SC"/>
              </a:rPr>
              <a:t>约束传播的维护成本</a:t>
            </a:r>
            <a:r>
              <a:rPr lang="zh-CN" altLang="en-US" b="0" i="0" dirty="0">
                <a:effectLst/>
                <a:latin typeface="PingFang SC"/>
              </a:rPr>
              <a:t> 随颜色数线性增长</a:t>
            </a:r>
            <a:endParaRPr lang="en-US" altLang="zh-CN" b="0" i="0" dirty="0">
              <a:effectLst/>
              <a:latin typeface="PingFang SC"/>
            </a:endParaRPr>
          </a:p>
          <a:p>
            <a:r>
              <a:rPr lang="zh-CN" altLang="en-US" b="0" i="0" dirty="0">
                <a:effectLst/>
                <a:latin typeface="PingFang SC"/>
              </a:rPr>
              <a:t>当 </a:t>
            </a:r>
            <a:r>
              <a:rPr lang="en-US" altLang="zh-CN" b="0" i="1" dirty="0">
                <a:effectLst/>
                <a:latin typeface="KaTeX_Math"/>
              </a:rPr>
              <a:t>K</a:t>
            </a:r>
            <a:r>
              <a:rPr lang="en-US" altLang="zh-CN" b="0" dirty="0">
                <a:effectLst/>
                <a:latin typeface="KaTeX_Main"/>
              </a:rPr>
              <a:t>=15→26</a:t>
            </a:r>
            <a:r>
              <a:rPr lang="zh-CN" altLang="en-US" b="0" i="0" dirty="0">
                <a:effectLst/>
                <a:latin typeface="PingFang SC"/>
              </a:rPr>
              <a:t>，每个节点的候选列表维护成本增加 ​</a:t>
            </a:r>
            <a:r>
              <a:rPr lang="en-US" altLang="zh-CN" b="1" i="0" dirty="0">
                <a:effectLst/>
                <a:latin typeface="PingFang SC"/>
              </a:rPr>
              <a:t>73%</a:t>
            </a:r>
            <a:r>
              <a:rPr lang="zh-CN" altLang="en-US" b="0" i="0" dirty="0">
                <a:effectLst/>
                <a:latin typeface="PingFang SC"/>
              </a:rPr>
              <a:t>，直接导致运行时间上升</a:t>
            </a:r>
            <a:endParaRPr lang="en-US" altLang="zh-CN" b="0" i="0" dirty="0">
              <a:effectLst/>
              <a:latin typeface="PingFang SC"/>
            </a:endParaRPr>
          </a:p>
          <a:p>
            <a:r>
              <a:rPr lang="zh-CN" altLang="en-US" b="0" i="0" dirty="0">
                <a:effectLst/>
                <a:latin typeface="PingFang SC"/>
              </a:rPr>
              <a:t>​</a:t>
            </a:r>
            <a:r>
              <a:rPr lang="zh-CN" altLang="en-US" b="1" i="0" dirty="0">
                <a:effectLst/>
                <a:latin typeface="PingFang SC"/>
              </a:rPr>
              <a:t>颜色数略高于色数</a:t>
            </a:r>
            <a:r>
              <a:rPr lang="zh-CN" altLang="en-US" b="0" i="0" dirty="0">
                <a:effectLst/>
                <a:latin typeface="PingFang SC"/>
              </a:rPr>
              <a:t>时间最短，剪枝与解空间平衡最佳</a:t>
            </a:r>
            <a:endParaRPr lang="en-US" altLang="zh-CN" b="0" i="0" dirty="0">
              <a:effectLst/>
              <a:latin typeface="PingFang SC"/>
            </a:endParaRPr>
          </a:p>
          <a:p>
            <a:r>
              <a:rPr lang="zh-CN" altLang="en-US" b="1" i="0" dirty="0">
                <a:effectLst/>
                <a:latin typeface="PingFang SC"/>
              </a:rPr>
              <a:t>颜色数远高于色数​</a:t>
            </a:r>
            <a:r>
              <a:rPr lang="zh-CN" altLang="en-US" b="0" i="0" dirty="0">
                <a:effectLst/>
                <a:latin typeface="PingFang SC"/>
              </a:rPr>
              <a:t>：时间回升，解空间膨胀主导性能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0309-BC27-4090-97B4-AF3D4BCA14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47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0ED5-C683-51F4-0876-F94687D3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EC1F23-7A65-E051-6761-FE6D16328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ACDC2F-910A-649F-2E67-D3BEB36E9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A8FB47-33F3-14F0-C871-FB70FF4F6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74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22F66-87CF-E59E-B052-FF6F1C3B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69CB0E-AC20-FFE6-D310-CC640C4A4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2B9653-4E24-884E-3146-AD3A0BB36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29698A-B85A-BADB-2EA7-3F1A59FBB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3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D972-5E52-2CAA-BD45-DB9AAADDF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AB1C95-89B4-AD25-D075-F90597ED8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377197-CF36-EB18-1C33-0B9E28A13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FB83C2-9002-3F3B-8F17-20C44F8127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50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828C6-76CC-9278-4310-88646689B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EAD17A-8816-4972-B5E6-444668A56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C26409-F1D7-8A9E-06F7-017884745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3F66C8-D93F-CC23-9509-9F6FCBBD2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976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54485-0B07-CFA0-193A-4FC7EE2A7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A88F7D-2E60-20DD-B5DE-8E6275F6C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CD93D3-56E4-051A-F656-27DE2B139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PingFang SC"/>
              </a:rPr>
              <a:t>在</a:t>
            </a:r>
            <a:r>
              <a:rPr lang="en-US" altLang="zh-CN" b="0" i="0" dirty="0">
                <a:effectLst/>
                <a:latin typeface="PingFang SC"/>
              </a:rPr>
              <a:t>15</a:t>
            </a:r>
            <a:r>
              <a:rPr lang="zh-CN" altLang="en-US" b="0" i="0" dirty="0">
                <a:effectLst/>
                <a:latin typeface="PingFang SC"/>
              </a:rPr>
              <a:t>色地图中，颜色数量较多，单值节点（只剩</a:t>
            </a:r>
            <a:r>
              <a:rPr lang="en-US" altLang="zh-CN" b="0" i="0" dirty="0">
                <a:effectLst/>
                <a:latin typeface="PingFang SC"/>
              </a:rPr>
              <a:t>1</a:t>
            </a:r>
            <a:r>
              <a:rPr lang="zh-CN" altLang="en-US" b="0" i="0" dirty="0">
                <a:effectLst/>
                <a:latin typeface="PingFang SC"/>
              </a:rPr>
              <a:t>种颜色的节点）出现概率较低，约束传播的触发频率可能不足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50A0FD-AE78-B77F-B317-A886E356B0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74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A6314-2BE3-E69C-DE11-870AFE791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6B8041-CA33-0798-9EA4-05265D669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825C80-6FB8-2EF5-E52A-697CCB966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779B1A-C6D4-CDE8-8B41-DE6E99D502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107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0B071-D572-96D7-E170-9582E9C00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20F850-E3E1-6175-6E51-0FAEA28F9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3BB527-EA25-8617-50BA-D04427C76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18E193-EF07-04B0-D230-5917C6732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644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814FF-9AD9-D3E8-D8D8-904E83924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2E5B61-9EF2-9829-3950-2A85978EF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641433-4B8C-56F3-350A-78B3E849C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B3B3B"/>
                </a:solidFill>
                <a:effectLst/>
                <a:latin typeface="Segoe WPC"/>
              </a:rPr>
              <a:t>平面图的边数≤</a:t>
            </a:r>
            <a:r>
              <a:rPr lang="en-US" altLang="zh-CN" b="0" i="0" dirty="0">
                <a:solidFill>
                  <a:srgbClr val="3B3B3B"/>
                </a:solidFill>
                <a:effectLst/>
                <a:latin typeface="Segoe WPC"/>
              </a:rPr>
              <a:t>3n-6</a:t>
            </a:r>
            <a:r>
              <a:rPr lang="zh-CN" altLang="en-US" b="0" i="0" dirty="0">
                <a:solidFill>
                  <a:srgbClr val="3B3B3B"/>
                </a:solidFill>
                <a:effectLst/>
                <a:latin typeface="Segoe WPC"/>
              </a:rPr>
              <a:t>，其中</a:t>
            </a:r>
            <a:r>
              <a:rPr lang="en-US" altLang="zh-CN" b="0" i="0" dirty="0">
                <a:solidFill>
                  <a:srgbClr val="3B3B3B"/>
                </a:solidFill>
                <a:effectLst/>
                <a:latin typeface="Segoe WPC"/>
              </a:rPr>
              <a:t>n</a:t>
            </a:r>
            <a:r>
              <a:rPr lang="zh-CN" altLang="en-US" b="0" i="0" dirty="0">
                <a:solidFill>
                  <a:srgbClr val="3B3B3B"/>
                </a:solidFill>
                <a:effectLst/>
                <a:latin typeface="Segoe WPC"/>
              </a:rPr>
              <a:t>为顶点数</a:t>
            </a:r>
            <a:endParaRPr lang="en-US" altLang="zh-CN" b="0" i="0" dirty="0">
              <a:solidFill>
                <a:srgbClr val="3B3B3B"/>
              </a:solidFill>
              <a:effectLst/>
              <a:latin typeface="Segoe WPC"/>
            </a:endParaRPr>
          </a:p>
          <a:p>
            <a:r>
              <a:rPr lang="en-US" altLang="zh-CN" b="1" i="0" dirty="0">
                <a:effectLst/>
                <a:latin typeface="PingFang SC"/>
              </a:rPr>
              <a:t>MRVDH+</a:t>
            </a:r>
            <a:r>
              <a:rPr lang="zh-CN" altLang="en-US" b="1" i="0" dirty="0">
                <a:effectLst/>
                <a:latin typeface="PingFang SC"/>
              </a:rPr>
              <a:t>二次探测</a:t>
            </a:r>
            <a:r>
              <a:rPr lang="en-US" altLang="zh-CN" b="1" i="0" dirty="0">
                <a:effectLst/>
                <a:latin typeface="PingFang SC"/>
              </a:rPr>
              <a:t>+</a:t>
            </a:r>
            <a:r>
              <a:rPr lang="zh-CN" altLang="en-US" b="1" i="0" dirty="0">
                <a:effectLst/>
                <a:latin typeface="PingFang SC"/>
              </a:rPr>
              <a:t>颜色轮寻</a:t>
            </a:r>
            <a:r>
              <a:rPr lang="zh-CN" altLang="en-US" b="0" i="0" dirty="0">
                <a:effectLst/>
                <a:latin typeface="PingFang SC"/>
              </a:rPr>
              <a:t>在多数条件下表现均衡</a:t>
            </a:r>
            <a:r>
              <a:rPr lang="en-US" altLang="zh-CN" b="0" i="0" dirty="0">
                <a:solidFill>
                  <a:srgbClr val="3B3B3B"/>
                </a:solidFill>
                <a:effectLst/>
                <a:latin typeface="Segoe WPC"/>
              </a:rPr>
              <a:t> 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B4BE00-1017-80B0-403D-0D43ADA6B6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23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48B5987-9647-4253-899C-3B9819D6D8A0}" type="datetime1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5" Type="http://schemas.openxmlformats.org/officeDocument/2006/relationships/image" Target="../media/image21.emf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5" Type="http://schemas.openxmlformats.org/officeDocument/2006/relationships/image" Target="../media/image22.em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5" Type="http://schemas.openxmlformats.org/officeDocument/2006/relationships/image" Target="../media/image23.em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24.emf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27.emf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.jp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62286" cy="10287000"/>
          </a:xfrm>
          <a:custGeom>
            <a:avLst/>
            <a:gdLst/>
            <a:ahLst/>
            <a:cxnLst/>
            <a:rect l="l" t="t" r="r" b="b"/>
            <a:pathLst>
              <a:path w="6862286" h="10287000">
                <a:moveTo>
                  <a:pt x="0" y="0"/>
                </a:moveTo>
                <a:lnTo>
                  <a:pt x="6862286" y="0"/>
                </a:lnTo>
                <a:lnTo>
                  <a:pt x="6862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912265" y="5561898"/>
            <a:ext cx="9525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78745" y="6094730"/>
            <a:ext cx="4357370" cy="82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  <a:p>
            <a:pPr algn="ctr">
              <a:lnSpc>
                <a:spcPts val="42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" panose="02010600030101010101" charset="-122"/>
              <a:sym typeface="字由点字典黑" panose="02010600030101010101" charset="-122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419735" y="508635"/>
            <a:ext cx="17334865" cy="444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415939" y="3727728"/>
            <a:ext cx="10896600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algn="ctr" rtl="0"/>
            <a:r>
              <a:rPr lang="zh-CN" altLang="en-US" sz="60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实验三 回溯法</a:t>
            </a:r>
            <a:r>
              <a:rPr lang="en-US" altLang="zh-CN" sz="60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 sz="6000" b="1" i="0" u="none" strike="noStrike" kern="100" baseline="0" dirty="0">
                <a:latin typeface="Times New Roman" panose="02020603050405020304" pitchFamily="18" charset="0"/>
                <a:ea typeface="宋体" panose="02010600030101010101" pitchFamily="2" charset="-122"/>
              </a:rPr>
              <a:t>地图填色问题</a:t>
            </a:r>
            <a:r>
              <a:rPr lang="en-US" altLang="zh-CN" sz="9200" dirty="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3</a:t>
            </a:r>
            <a:endParaRPr lang="en-US" sz="9200" dirty="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0485" y="5540142"/>
            <a:ext cx="8178800" cy="78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汇报人：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sp>
        <p:nvSpPr>
          <p:cNvPr id="8" name="AutoShape 8"/>
          <p:cNvSpPr/>
          <p:nvPr/>
        </p:nvSpPr>
        <p:spPr>
          <a:xfrm>
            <a:off x="445135" y="9817735"/>
            <a:ext cx="17311370" cy="2349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9"/>
          <p:cNvSpPr/>
          <p:nvPr/>
        </p:nvSpPr>
        <p:spPr>
          <a:xfrm>
            <a:off x="445135" y="492760"/>
            <a:ext cx="28575" cy="9324975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/>
          <p:cNvSpPr/>
          <p:nvPr/>
        </p:nvSpPr>
        <p:spPr>
          <a:xfrm>
            <a:off x="17728565" y="492125"/>
            <a:ext cx="6985" cy="93256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1"/>
          <a:stretch>
            <a:fillRect/>
          </a:stretch>
        </p:blipFill>
        <p:spPr>
          <a:xfrm>
            <a:off x="11293475" y="8877300"/>
            <a:ext cx="2041457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7F938-54CE-14A6-CD6F-A213B06F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1431D2-3198-CFA8-E128-EF7D376644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ACAEF4-D04A-AC5A-9443-B3FEE92DD0B7}"/>
              </a:ext>
            </a:extLst>
          </p:cNvPr>
          <p:cNvSpPr txBox="1"/>
          <p:nvPr/>
        </p:nvSpPr>
        <p:spPr>
          <a:xfrm>
            <a:off x="-1219200" y="606252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剪枝组合</a:t>
            </a:r>
            <a:endParaRPr lang="en-US" altLang="zh-CN" sz="48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3BDA7E-D7A0-6DC5-F3E0-4594A4B9BEAF}"/>
              </a:ext>
            </a:extLst>
          </p:cNvPr>
          <p:cNvSpPr txBox="1"/>
          <p:nvPr/>
        </p:nvSpPr>
        <p:spPr>
          <a:xfrm>
            <a:off x="685800" y="3924300"/>
            <a:ext cx="6309465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四色定理：任何平面图都可以用四种颜色进行着色。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如果一个图需要超过四种颜色，说明这个图不是平面图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欧拉公式：平面图的边数≤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3n-6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为顶点数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边数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5a:5714     15b:8169    25a:8260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980F07-2099-845D-ACCC-4653A7021C93}"/>
              </a:ext>
            </a:extLst>
          </p:cNvPr>
          <p:cNvSpPr txBox="1"/>
          <p:nvPr/>
        </p:nvSpPr>
        <p:spPr>
          <a:xfrm>
            <a:off x="533400" y="3086100"/>
            <a:ext cx="899668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: 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为什么填涂颜色超过了四色？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676CB3-27BC-B3CA-1583-C8E1A4FC0E7E}"/>
              </a:ext>
            </a:extLst>
          </p:cNvPr>
          <p:cNvSpPr txBox="1"/>
          <p:nvPr/>
        </p:nvSpPr>
        <p:spPr>
          <a:xfrm>
            <a:off x="8153400" y="7810500"/>
            <a:ext cx="946167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最优组合：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MRV+DH+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约束传播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颜色轮寻 在多数条件下表现均衡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0C27FC-5191-E927-B35D-D7EDC036B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195" y="2324100"/>
            <a:ext cx="11012643" cy="487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522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869BB-080E-7CFF-D42F-27D630F8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1501C3-0AF2-3625-BBBB-2B23BF5512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C3A083C-E98A-C2EF-709F-CA39FB5E985A}"/>
              </a:ext>
            </a:extLst>
          </p:cNvPr>
          <p:cNvSpPr txBox="1"/>
          <p:nvPr/>
        </p:nvSpPr>
        <p:spPr>
          <a:xfrm>
            <a:off x="-1219200" y="606252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9_4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247B84-D6A0-E6CD-16A0-A2D88C5FC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52700"/>
            <a:ext cx="6477000" cy="64321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8F53E1-4D7D-B39C-EF65-3EB2983D6272}"/>
              </a:ext>
            </a:extLst>
          </p:cNvPr>
          <p:cNvSpPr txBox="1"/>
          <p:nvPr/>
        </p:nvSpPr>
        <p:spPr>
          <a:xfrm>
            <a:off x="8458200" y="4305300"/>
            <a:ext cx="8153400" cy="2335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小规模问题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基础算法（如朴素回溯法）效率最高（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0.054ms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朴素回溯不需要对每个节点进行深度探测或约束，在数据规模较小且地图较简单时速度反而比优化后的快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54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A525-56D4-874F-CD75-549FE7307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D61BD6-C6BC-C8B9-8DED-5C9A03086E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73B2F2-E929-EB9C-8C63-AE6EEDD198D7}"/>
              </a:ext>
            </a:extLst>
          </p:cNvPr>
          <p:cNvSpPr txBox="1"/>
          <p:nvPr/>
        </p:nvSpPr>
        <p:spPr>
          <a:xfrm>
            <a:off x="-1219200" y="606252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450_5a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3C1B4A-BFAE-2BC0-EECF-B3B3E09002CB}"/>
              </a:ext>
            </a:extLst>
          </p:cNvPr>
          <p:cNvSpPr txBox="1"/>
          <p:nvPr/>
        </p:nvSpPr>
        <p:spPr>
          <a:xfrm>
            <a:off x="8153400" y="1021750"/>
            <a:ext cx="8153400" cy="1227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1.MRV+DH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策略能处理更大规模或更复杂的问题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​面向大规模数据，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MRV+DH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能加速约束传播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79DF60-72C1-92E6-C9DE-FEA4C7555818}"/>
              </a:ext>
            </a:extLst>
          </p:cNvPr>
          <p:cNvSpPr txBox="1"/>
          <p:nvPr/>
        </p:nvSpPr>
        <p:spPr>
          <a:xfrm>
            <a:off x="8229600" y="2857500"/>
            <a:ext cx="9982200" cy="3443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初始节点的选择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实践中发现 第一个节点选择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会比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MRV+DH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339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运行时间上快一倍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的邻居比较均匀，跨越图的不同区域</a:t>
            </a:r>
            <a:endParaRPr lang="en-US" altLang="zh-CN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顶点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339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与多个高度数顶点相连，会立即产生大量约束</a:t>
            </a:r>
            <a:endParaRPr lang="en-US" altLang="zh-CN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第一个节点的选择会影响整个图的初始约束分布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39E75E-B92C-0B2D-B085-28CFFD177A4E}"/>
              </a:ext>
            </a:extLst>
          </p:cNvPr>
          <p:cNvSpPr txBox="1"/>
          <p:nvPr/>
        </p:nvSpPr>
        <p:spPr>
          <a:xfrm>
            <a:off x="8204627" y="6210300"/>
            <a:ext cx="9296400" cy="2335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MRV+DH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并不适合用于高密度图第一个节点的选取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MRV+DH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选择的第一个节点是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度数最高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的节点。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在高密度子图中，该节点连接大量相邻节点，导致首次赋值后需更新大量约束，显著增加计算开销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805C33-ED00-CD8F-FADC-1324A4CFF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086100"/>
            <a:ext cx="6629400" cy="35326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553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6D2B5-05A1-2374-7BDA-5B831DF8E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787FCE-AB9F-4A72-4C33-B9329E2FA7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3715A9D-04E6-C5A2-5045-823529C93B81}"/>
              </a:ext>
            </a:extLst>
          </p:cNvPr>
          <p:cNvSpPr txBox="1"/>
          <p:nvPr/>
        </p:nvSpPr>
        <p:spPr>
          <a:xfrm>
            <a:off x="-1219200" y="606252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450_15b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2547D5-7D0E-0EB1-EAB1-4C0061E5F4D7}"/>
              </a:ext>
            </a:extLst>
          </p:cNvPr>
          <p:cNvSpPr txBox="1"/>
          <p:nvPr/>
        </p:nvSpPr>
        <p:spPr>
          <a:xfrm>
            <a:off x="8534400" y="3561080"/>
            <a:ext cx="9844731" cy="2335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起始点为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如果选择不合适的起始点会陷入地图的迷宫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不仅效率低，甚至可能跑不出结果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选取合适的起始点是提高填色效率的关键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841D29-43C2-80B7-05A1-84CCDEE0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967842"/>
            <a:ext cx="6317107" cy="33662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587C13-9B8E-BBCE-DBC2-A37FF6B7DB45}"/>
              </a:ext>
            </a:extLst>
          </p:cNvPr>
          <p:cNvSpPr txBox="1"/>
          <p:nvPr/>
        </p:nvSpPr>
        <p:spPr>
          <a:xfrm>
            <a:off x="2667000" y="6743700"/>
            <a:ext cx="9753600" cy="280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450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边数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8169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边密度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0.080861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最大度数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94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平均度数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36.31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最小度数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9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87277-C166-FAC0-C29C-05E52A679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9A8796-5AC9-0E3D-9B90-71DDF83D66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D7657AE-1850-2C59-9F3A-BD2CD220B76B}"/>
              </a:ext>
            </a:extLst>
          </p:cNvPr>
          <p:cNvSpPr txBox="1"/>
          <p:nvPr/>
        </p:nvSpPr>
        <p:spPr>
          <a:xfrm>
            <a:off x="-1219200" y="606252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450_25c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8387E0-6C93-23AF-7817-94E2AEE3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086100"/>
            <a:ext cx="7778028" cy="30020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AA6F188-FAB9-BF11-485B-273FD67486EA}"/>
              </a:ext>
            </a:extLst>
          </p:cNvPr>
          <p:cNvSpPr txBox="1"/>
          <p:nvPr/>
        </p:nvSpPr>
        <p:spPr>
          <a:xfrm>
            <a:off x="8763000" y="3543300"/>
            <a:ext cx="9296400" cy="1781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约束传播在这个图相比其他算法表现较差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约束传播需为度数极大的相邻节点维护庞大的候选颜色列表，占用大量内存和计算资源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A30EE2-DEB8-5D4E-4734-BF9A6AE8C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24641"/>
              </p:ext>
            </p:extLst>
          </p:nvPr>
        </p:nvGraphicFramePr>
        <p:xfrm>
          <a:off x="304800" y="6972300"/>
          <a:ext cx="8229600" cy="219456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25063904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29064659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7817186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>
                          <a:effectLst/>
                          <a:latin typeface="inherit"/>
                        </a:rPr>
                        <a:t>特征</a:t>
                      </a:r>
                      <a:endParaRPr lang="zh-CN" altLang="en-US" b="1">
                        <a:effectLst/>
                        <a:latin typeface="PingFang SC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PingFang SC"/>
                        </a:rPr>
                        <a:t>​</a:t>
                      </a:r>
                      <a:r>
                        <a:rPr lang="en-US" b="1" dirty="0">
                          <a:effectLst/>
                          <a:latin typeface="inherit"/>
                        </a:rPr>
                        <a:t>le450_25a.col</a:t>
                      </a:r>
                      <a:r>
                        <a:rPr lang="en-US" b="1" dirty="0">
                          <a:effectLst/>
                          <a:latin typeface="PingFang SC"/>
                        </a:rPr>
                        <a:t>​（</a:t>
                      </a:r>
                      <a:r>
                        <a:rPr lang="zh-CN" altLang="en-US" b="1" dirty="0">
                          <a:effectLst/>
                          <a:latin typeface="PingFang SC"/>
                        </a:rPr>
                        <a:t>当前图）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  <a:latin typeface="PingFang SC"/>
                        </a:rPr>
                        <a:t>​</a:t>
                      </a:r>
                      <a:r>
                        <a:rPr lang="en-US" b="1" dirty="0">
                          <a:effectLst/>
                          <a:latin typeface="inherit"/>
                        </a:rPr>
                        <a:t>le450_15b.col</a:t>
                      </a:r>
                      <a:r>
                        <a:rPr lang="en-US" b="1" dirty="0">
                          <a:effectLst/>
                          <a:latin typeface="PingFang SC"/>
                        </a:rPr>
                        <a:t>​（</a:t>
                      </a:r>
                      <a:r>
                        <a:rPr lang="zh-CN" altLang="en-US" b="1" dirty="0">
                          <a:effectLst/>
                          <a:latin typeface="PingFang SC"/>
                        </a:rPr>
                        <a:t>前图）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596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0">
                          <a:effectLst/>
                          <a:latin typeface="PingFang SC"/>
                        </a:rPr>
                        <a:t>边数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0" dirty="0">
                          <a:effectLst/>
                          <a:latin typeface="PingFang SC"/>
                        </a:rPr>
                        <a:t>8260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0" dirty="0">
                          <a:effectLst/>
                          <a:latin typeface="PingFang SC"/>
                        </a:rPr>
                        <a:t>8169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176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0">
                          <a:effectLst/>
                          <a:latin typeface="PingFang SC"/>
                        </a:rPr>
                        <a:t>边密度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0" dirty="0">
                          <a:effectLst/>
                          <a:latin typeface="PingFang SC"/>
                        </a:rPr>
                        <a:t>≈</a:t>
                      </a:r>
                      <a:r>
                        <a:rPr lang="en-US" altLang="zh-CN" b="0" dirty="0">
                          <a:effectLst/>
                          <a:latin typeface="PingFang SC"/>
                        </a:rPr>
                        <a:t>0.082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0" dirty="0">
                          <a:effectLst/>
                          <a:latin typeface="PingFang SC"/>
                        </a:rPr>
                        <a:t>≈</a:t>
                      </a:r>
                      <a:r>
                        <a:rPr lang="en-US" altLang="zh-CN" b="0" dirty="0">
                          <a:effectLst/>
                          <a:latin typeface="PingFang SC"/>
                        </a:rPr>
                        <a:t>0.081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47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0">
                          <a:effectLst/>
                          <a:latin typeface="PingFang SC"/>
                        </a:rPr>
                        <a:t>最大度数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effectLst/>
                          <a:latin typeface="PingFang SC"/>
                        </a:rPr>
                        <a:t>128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0" dirty="0">
                          <a:effectLst/>
                          <a:latin typeface="PingFang SC"/>
                        </a:rPr>
                        <a:t>94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925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0">
                          <a:effectLst/>
                          <a:latin typeface="PingFang SC"/>
                        </a:rPr>
                        <a:t>平均度数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0">
                          <a:effectLst/>
                          <a:latin typeface="PingFang SC"/>
                        </a:rPr>
                        <a:t>36.71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0">
                          <a:effectLst/>
                          <a:latin typeface="PingFang SC"/>
                        </a:rPr>
                        <a:t>36.31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69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0">
                          <a:effectLst/>
                          <a:latin typeface="PingFang SC"/>
                        </a:rPr>
                        <a:t>最小度数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0">
                          <a:effectLst/>
                          <a:latin typeface="PingFang SC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0" dirty="0">
                          <a:effectLst/>
                          <a:latin typeface="PingFang SC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312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A40ECC6-F2FA-016D-57A7-D5BC56D0FF01}"/>
              </a:ext>
            </a:extLst>
          </p:cNvPr>
          <p:cNvSpPr txBox="1"/>
          <p:nvPr/>
        </p:nvSpPr>
        <p:spPr>
          <a:xfrm>
            <a:off x="9128760" y="7581900"/>
            <a:ext cx="929640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最大度数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的节点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形成“约束传播黑洞”，其颜色选择需更新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个相邻节点的候选列表，引发长链式反应，计算开销极高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191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D30FC-5137-7949-41C5-F21B071D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BF90BA-F7D7-C514-3522-94E374F49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17111"/>
            <a:ext cx="7378165" cy="56483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704F68-5AC8-1F05-5104-ECD79F68FE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9CC713-F5AE-9242-86A4-BCE9E71CBDE2}"/>
              </a:ext>
            </a:extLst>
          </p:cNvPr>
          <p:cNvSpPr txBox="1"/>
          <p:nvPr/>
        </p:nvSpPr>
        <p:spPr>
          <a:xfrm>
            <a:off x="-1447800" y="0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随机图测试</a:t>
            </a:r>
            <a:endParaRPr lang="en-US" altLang="zh-CN" sz="48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5350C5-174D-348F-17B7-07541604996D}"/>
              </a:ext>
            </a:extLst>
          </p:cNvPr>
          <p:cNvSpPr txBox="1"/>
          <p:nvPr/>
        </p:nvSpPr>
        <p:spPr>
          <a:xfrm>
            <a:off x="457200" y="1080580"/>
            <a:ext cx="8458200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arenR"/>
            </a:pP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节点数</a:t>
            </a:r>
            <a:endParaRPr lang="en-US" altLang="zh-CN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平均度数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颜色数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=4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节点数：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1000~10000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D932C5-D3D0-D6A7-9E91-C07BEE0D5D49}"/>
              </a:ext>
            </a:extLst>
          </p:cNvPr>
          <p:cNvSpPr txBox="1"/>
          <p:nvPr/>
        </p:nvSpPr>
        <p:spPr>
          <a:xfrm>
            <a:off x="9337040" y="1080580"/>
            <a:ext cx="8458200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边数 </a:t>
            </a: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平均度数</a:t>
            </a:r>
            <a:endParaRPr lang="en-US" altLang="zh-CN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节点数：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=15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平均度数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=1~30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852282-5D3E-E497-47C3-FF743C08D38F}"/>
              </a:ext>
            </a:extLst>
          </p:cNvPr>
          <p:cNvSpPr txBox="1"/>
          <p:nvPr/>
        </p:nvSpPr>
        <p:spPr>
          <a:xfrm>
            <a:off x="1383299" y="8065445"/>
            <a:ext cx="683968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解空间呈指数级增长，时间指数级增长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51B7ED-08CC-0E8F-95BF-9C5EAE3A843B}"/>
              </a:ext>
            </a:extLst>
          </p:cNvPr>
          <p:cNvSpPr txBox="1"/>
          <p:nvPr/>
        </p:nvSpPr>
        <p:spPr>
          <a:xfrm>
            <a:off x="8672562" y="7744818"/>
            <a:ext cx="9858275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​低平均度数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(1-5)          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相邻节点少，冲突概率低，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MRV/DH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剪枝效率低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中高等平均度数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(5-15) 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冲突易检测，剪枝覆盖大部分无效路径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​极高平均度数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(&gt;=15)   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剪枝效率达到上限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传播成本与剪枝收益达到动态平衡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总时间趋于稳定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6BC823-289F-BBC0-0752-02CD006485E7}"/>
              </a:ext>
            </a:extLst>
          </p:cNvPr>
          <p:cNvSpPr txBox="1"/>
          <p:nvPr/>
        </p:nvSpPr>
        <p:spPr>
          <a:xfrm>
            <a:off x="5394607" y="179580"/>
            <a:ext cx="8458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算法采用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MRV/DH+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向前探测，方案个数为 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1w</a:t>
            </a:r>
          </a:p>
        </p:txBody>
      </p:sp>
      <p:pic>
        <p:nvPicPr>
          <p:cNvPr id="15" name="图片 14" descr="Project Path: &#10;PE Folder: /UNTITLED/Folder1/&#10;Short Name: Graph2">
            <a:extLst>
              <a:ext uri="{FF2B5EF4-FFF2-40B4-BE49-F238E27FC236}">
                <a16:creationId xmlns:a16="http://schemas.microsoft.com/office/drawing/2014/main" id="{5087C179-7A36-D6A6-8B76-67CDD8BA1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042" y="2284750"/>
            <a:ext cx="7378165" cy="56518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989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A0D4AC-5652-B5A6-3752-7EBA8B2E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1796768"/>
            <a:ext cx="5481320" cy="4195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D13B8B-132E-358D-8D37-18845304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251" y="1680506"/>
            <a:ext cx="5675059" cy="43436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42C56A-26EA-7727-6347-EF1EC3ED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3" y="1557134"/>
            <a:ext cx="5794408" cy="44349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5FD6C7-87CA-84C5-9D0C-E0F0552F54F6}"/>
              </a:ext>
            </a:extLst>
          </p:cNvPr>
          <p:cNvSpPr txBox="1"/>
          <p:nvPr/>
        </p:nvSpPr>
        <p:spPr>
          <a:xfrm>
            <a:off x="277091" y="173719"/>
            <a:ext cx="9433396" cy="131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颜色数</a:t>
            </a:r>
            <a:endParaRPr lang="en-US" altLang="zh-CN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平均度数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颜色数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=4~15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B48491-A109-C1E3-38CC-2715112998B7}"/>
              </a:ext>
            </a:extLst>
          </p:cNvPr>
          <p:cNvSpPr txBox="1"/>
          <p:nvPr/>
        </p:nvSpPr>
        <p:spPr>
          <a:xfrm>
            <a:off x="3657600" y="8191500"/>
            <a:ext cx="10675702" cy="151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总体上，颜色数越多，运行时间越长，且增速逐步加快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颜色数增加导致解空间规模指数级膨胀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​当颜色数较多时，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（最小剩余值）失效，高度数节点在颜色充足时冲突概率降低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7161B8-46ED-C065-3463-4C70694EBBE2}"/>
              </a:ext>
            </a:extLst>
          </p:cNvPr>
          <p:cNvSpPr txBox="1"/>
          <p:nvPr/>
        </p:nvSpPr>
        <p:spPr>
          <a:xfrm>
            <a:off x="6324600" y="876323"/>
            <a:ext cx="943339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平均度数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=30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=15~26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D9A646-AFC3-B3FA-D2DE-A2889273E91A}"/>
              </a:ext>
            </a:extLst>
          </p:cNvPr>
          <p:cNvSpPr txBox="1"/>
          <p:nvPr/>
        </p:nvSpPr>
        <p:spPr>
          <a:xfrm>
            <a:off x="479137" y="6096319"/>
            <a:ext cx="6934199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稀疏图：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相邻节点少，颜色冲突检测收益有限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E58083-C1FB-AFAA-1296-6CA1A50F506E}"/>
              </a:ext>
            </a:extLst>
          </p:cNvPr>
          <p:cNvSpPr txBox="1"/>
          <p:nvPr/>
        </p:nvSpPr>
        <p:spPr>
          <a:xfrm>
            <a:off x="6248401" y="6035909"/>
            <a:ext cx="5794408" cy="1966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稠密图：约束传播的维护成本 随颜色数 线性增长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K=15→26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，每个节点的候选列表维护成本增加 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73%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，直接导致运行时间上升</a:t>
            </a:r>
          </a:p>
          <a:p>
            <a:pPr>
              <a:lnSpc>
                <a:spcPct val="150000"/>
              </a:lnSpc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A8C40E-2CD8-B450-AD00-961A9B8E4804}"/>
              </a:ext>
            </a:extLst>
          </p:cNvPr>
          <p:cNvSpPr txBox="1"/>
          <p:nvPr/>
        </p:nvSpPr>
        <p:spPr>
          <a:xfrm>
            <a:off x="12649200" y="876322"/>
            <a:ext cx="943339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=500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平均度数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颜色数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=6~16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2EF56E-1B0D-24DF-E4D5-A8B187EBF2AF}"/>
              </a:ext>
            </a:extLst>
          </p:cNvPr>
          <p:cNvSpPr txBox="1"/>
          <p:nvPr/>
        </p:nvSpPr>
        <p:spPr>
          <a:xfrm>
            <a:off x="12039600" y="6059268"/>
            <a:ext cx="6781800" cy="1504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​颜色数略高于色数：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时间最短，剪枝与解空间平衡最佳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颜色数远高于色数​：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时间回升，解空间膨胀主导性能</a:t>
            </a:r>
          </a:p>
          <a:p>
            <a:pPr>
              <a:lnSpc>
                <a:spcPct val="150000"/>
              </a:lnSpc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991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05224" cy="10287000"/>
          </a:xfrm>
          <a:custGeom>
            <a:avLst/>
            <a:gdLst/>
            <a:ahLst/>
            <a:cxnLst/>
            <a:rect l="l" t="t" r="r" b="b"/>
            <a:pathLst>
              <a:path w="7505224" h="10287000">
                <a:moveTo>
                  <a:pt x="0" y="0"/>
                </a:moveTo>
                <a:lnTo>
                  <a:pt x="7505224" y="0"/>
                </a:lnTo>
                <a:lnTo>
                  <a:pt x="75052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827135" y="3162300"/>
            <a:ext cx="7576820" cy="219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550"/>
              </a:lnSpc>
            </a:pPr>
            <a:r>
              <a:rPr lang="en-US" sz="1325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0020600040101010101" charset="-122"/>
                <a:sym typeface="字由点字典黑 Bold" panose="00020600040101010101" charset="-122"/>
              </a:rPr>
              <a:t>THANKS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445135" y="470535"/>
            <a:ext cx="17312640" cy="381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>
            <a:off x="445400" y="9817787"/>
            <a:ext cx="17283433" cy="0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7"/>
          <p:cNvSpPr/>
          <p:nvPr/>
        </p:nvSpPr>
        <p:spPr>
          <a:xfrm>
            <a:off x="445400" y="473864"/>
            <a:ext cx="28575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8"/>
          <p:cNvSpPr/>
          <p:nvPr/>
        </p:nvSpPr>
        <p:spPr>
          <a:xfrm>
            <a:off x="17728833" y="473864"/>
            <a:ext cx="0" cy="9343924"/>
          </a:xfrm>
          <a:prstGeom prst="line">
            <a:avLst/>
          </a:prstGeom>
          <a:ln w="57150" cap="flat">
            <a:solidFill>
              <a:srgbClr val="FFF06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477875" y="5587365"/>
            <a:ext cx="2926080" cy="559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60"/>
              </a:lnSpc>
            </a:pPr>
            <a:r>
              <a:rPr 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" panose="02010600030101010101" charset="-122"/>
              </a:rPr>
              <a:t>汇报人：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Bold" panose="00020600040101010101" charset="-122"/>
              </a:rPr>
              <a:t>李文俊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160" y="8648913"/>
            <a:ext cx="2103488" cy="755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052" y="713661"/>
            <a:ext cx="19925257" cy="7106958"/>
            <a:chOff x="237968" y="486888"/>
            <a:chExt cx="8376969" cy="2291608"/>
          </a:xfrm>
        </p:grpSpPr>
        <p:grpSp>
          <p:nvGrpSpPr>
            <p:cNvPr id="35" name="组合 34"/>
            <p:cNvGrpSpPr/>
            <p:nvPr/>
          </p:nvGrpSpPr>
          <p:grpSpPr>
            <a:xfrm>
              <a:off x="237968" y="1284506"/>
              <a:ext cx="3163244" cy="1292013"/>
              <a:chOff x="237968" y="1284506"/>
              <a:chExt cx="3163244" cy="1292013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663637" y="1284506"/>
                <a:ext cx="1539103" cy="1292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06845" y="2216294"/>
                <a:ext cx="2844800" cy="281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问题转化和朴素回溯法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37968" y="1964101"/>
                <a:ext cx="3163244" cy="2502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小规模数据验证算法正确性</a:t>
                </a:r>
                <a:endParaRPr lang="en-US" altLang="zh-CN" sz="2800" spc="192" dirty="0">
                  <a:solidFill>
                    <a:srgbClr val="5454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"/>
                  <a:sym typeface="思源宋体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114771" y="1284506"/>
              <a:ext cx="4269503" cy="1493990"/>
              <a:chOff x="3174285" y="1284506"/>
              <a:chExt cx="4269503" cy="1493990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174285" y="1284506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133043" y="2237835"/>
                <a:ext cx="2310745" cy="54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随机产生不同规模的图，分析颜色，边数和点个数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252197" y="1965793"/>
                <a:ext cx="2479538" cy="2502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lvl="0" algn="l">
                  <a:buClrTx/>
                  <a:buSzPct val="25000"/>
                  <a:buFontTx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剪枝策略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897589" y="1268940"/>
              <a:ext cx="5717348" cy="1292661"/>
              <a:chOff x="3436744" y="1268940"/>
              <a:chExt cx="5717348" cy="1292661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6181089" y="1268940"/>
                <a:ext cx="1539103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436744" y="2223627"/>
                <a:ext cx="2370739" cy="276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不同的剪枝策略的效率</a:t>
                </a:r>
                <a:endPara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5708792" y="1972840"/>
                <a:ext cx="3445300" cy="2502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2800" spc="192" dirty="0">
                    <a:solidFill>
                      <a:srgbClr val="5454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"/>
                    <a:sym typeface="思源宋体"/>
                  </a:rPr>
                  <a:t>算法效率与图规模的关系</a:t>
                </a: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498126" y="486888"/>
              <a:ext cx="3402753" cy="881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370965">
                <a:buSzPct val="25000"/>
                <a:defRPr/>
              </a:pPr>
              <a:r>
                <a:rPr lang="en-US" altLang="zh-CN" sz="8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5361-E257-A47B-4979-8D7F93B65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01531922-13EF-9D2D-10A7-6CBA93C9F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834147"/>
            <a:ext cx="4724400" cy="316635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53A82F6-3528-067C-8B5B-ABB40D7ECB84}"/>
              </a:ext>
            </a:extLst>
          </p:cNvPr>
          <p:cNvGrpSpPr/>
          <p:nvPr/>
        </p:nvGrpSpPr>
        <p:grpSpPr>
          <a:xfrm>
            <a:off x="631147" y="1359131"/>
            <a:ext cx="7395735" cy="2314865"/>
            <a:chOff x="61356" y="922184"/>
            <a:chExt cx="4930489" cy="1515321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B0E4BE7F-93D9-1FFC-FB3A-3BA4FB5FD4EC}"/>
                </a:ext>
              </a:extLst>
            </p:cNvPr>
            <p:cNvSpPr txBox="1"/>
            <p:nvPr/>
          </p:nvSpPr>
          <p:spPr>
            <a:xfrm>
              <a:off x="377197" y="1469694"/>
              <a:ext cx="4614648" cy="844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3765">
                <a:lnSpc>
                  <a:spcPct val="150000"/>
                </a:lnSpc>
                <a:buSzPct val="25000"/>
                <a:defRPr sz="105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zh-CN" altLang="en-US" sz="18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地图填色：</a:t>
              </a:r>
              <a:r>
                <a:rPr lang="zh-CN" altLang="en-US" sz="18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将地图转换为平面图，每个地区变成一个节点，相邻地区用边连接，为这个图形的顶点着色，并且两个顶点通过边连接时必须具有不同的颜色。</a:t>
              </a:r>
              <a:endParaRPr lang="en-US" altLang="zh-CN" sz="18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7DD9540C-F5C1-2DB5-D6E9-CCD4A1615AD8}"/>
                </a:ext>
              </a:extLst>
            </p:cNvPr>
            <p:cNvSpPr txBox="1"/>
            <p:nvPr/>
          </p:nvSpPr>
          <p:spPr>
            <a:xfrm>
              <a:off x="377197" y="922184"/>
              <a:ext cx="2934872" cy="44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</a:t>
              </a: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461C1FEA-2124-6398-AA09-C8113760C9FB}"/>
                </a:ext>
              </a:extLst>
            </p:cNvPr>
            <p:cNvSpPr/>
            <p:nvPr/>
          </p:nvSpPr>
          <p:spPr>
            <a:xfrm rot="5400000">
              <a:off x="-572875" y="1636905"/>
              <a:ext cx="1434831" cy="1663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31C95AB-A076-F16A-C123-AC324678E8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18A1D-CACB-2EF5-DBA1-752992BEE665}"/>
              </a:ext>
            </a:extLst>
          </p:cNvPr>
          <p:cNvSpPr txBox="1"/>
          <p:nvPr/>
        </p:nvSpPr>
        <p:spPr>
          <a:xfrm>
            <a:off x="-746321" y="190754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小规模数据验证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3E02780-4827-9795-825D-AB3047A5FF14}"/>
              </a:ext>
            </a:extLst>
          </p:cNvPr>
          <p:cNvCxnSpPr>
            <a:cxnSpLocks/>
          </p:cNvCxnSpPr>
          <p:nvPr/>
        </p:nvCxnSpPr>
        <p:spPr>
          <a:xfrm>
            <a:off x="11658600" y="4144388"/>
            <a:ext cx="0" cy="199822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图片 11" descr="雷达图&#10;&#10;AI 生成的内容可能不正确。">
            <a:extLst>
              <a:ext uri="{FF2B5EF4-FFF2-40B4-BE49-F238E27FC236}">
                <a16:creationId xmlns:a16="http://schemas.microsoft.com/office/drawing/2014/main" id="{F2D5C92D-732C-DFEC-58B5-966541610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094" y="6286500"/>
            <a:ext cx="5826760" cy="36316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102795B-75CE-5527-1D93-FD627CB66213}"/>
              </a:ext>
            </a:extLst>
          </p:cNvPr>
          <p:cNvSpPr txBox="1"/>
          <p:nvPr/>
        </p:nvSpPr>
        <p:spPr>
          <a:xfrm>
            <a:off x="1130309" y="4251054"/>
            <a:ext cx="4402309" cy="67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2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问题转化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07F1BFD-1778-2C35-8705-F6ABC099E852}"/>
              </a:ext>
            </a:extLst>
          </p:cNvPr>
          <p:cNvSpPr/>
          <p:nvPr/>
        </p:nvSpPr>
        <p:spPr>
          <a:xfrm rot="5400000">
            <a:off x="-338125" y="5410493"/>
            <a:ext cx="2191905" cy="249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BC75FE5-0E24-F416-ED1E-03C2E27F1764}"/>
              </a:ext>
            </a:extLst>
          </p:cNvPr>
          <p:cNvSpPr txBox="1"/>
          <p:nvPr/>
        </p:nvSpPr>
        <p:spPr>
          <a:xfrm>
            <a:off x="1104909" y="4935541"/>
            <a:ext cx="6921973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3765">
              <a:lnSpc>
                <a:spcPct val="150000"/>
              </a:lnSpc>
              <a:buSzPct val="25000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sz="18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状态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无向图的节点</a:t>
            </a:r>
            <a:endParaRPr lang="en-US" altLang="zh-CN" sz="18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sz="18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父子关系  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按顺序对节点填色 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1-&gt;n</a:t>
            </a:r>
          </a:p>
          <a:p>
            <a:r>
              <a:rPr lang="zh-CN" altLang="en-US" sz="18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邻接关系</a:t>
            </a:r>
            <a:r>
              <a:rPr lang="zh-CN" altLang="en-US" sz="1800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邻接矩阵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邻接表</a:t>
            </a:r>
            <a:endParaRPr lang="en-US" altLang="zh-CN" sz="18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sz="1800" b="1" dirty="0">
                <a:solidFill>
                  <a:srgbClr val="FF000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搜索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DFS</a:t>
            </a:r>
            <a:endParaRPr lang="en-US" altLang="zh-CN" sz="18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661DE98-6C59-09B1-178B-951E927B7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967936"/>
              </p:ext>
            </p:extLst>
          </p:nvPr>
        </p:nvGraphicFramePr>
        <p:xfrm>
          <a:off x="629402" y="7355919"/>
          <a:ext cx="7397480" cy="2444158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739748">
                  <a:extLst>
                    <a:ext uri="{9D8B030D-6E8A-4147-A177-3AD203B41FA5}">
                      <a16:colId xmlns:a16="http://schemas.microsoft.com/office/drawing/2014/main" val="1592707615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379939023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693663763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145250045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3511431640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4091856198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3238793142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306583466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541657986"/>
                    </a:ext>
                  </a:extLst>
                </a:gridCol>
                <a:gridCol w="739748">
                  <a:extLst>
                    <a:ext uri="{9D8B030D-6E8A-4147-A177-3AD203B41FA5}">
                      <a16:colId xmlns:a16="http://schemas.microsoft.com/office/drawing/2014/main" val="2977879036"/>
                    </a:ext>
                  </a:extLst>
                </a:gridCol>
              </a:tblGrid>
              <a:tr h="235429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92539"/>
                  </a:ext>
                </a:extLst>
              </a:tr>
              <a:tr h="2404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90881646"/>
                  </a:ext>
                </a:extLst>
              </a:tr>
              <a:tr h="2404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3631500"/>
                  </a:ext>
                </a:extLst>
              </a:tr>
              <a:tr h="2404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9806756"/>
                  </a:ext>
                </a:extLst>
              </a:tr>
              <a:tr h="2404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939751"/>
                  </a:ext>
                </a:extLst>
              </a:tr>
              <a:tr h="28479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2789076"/>
                  </a:ext>
                </a:extLst>
              </a:tr>
              <a:tr h="2404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33667"/>
                  </a:ext>
                </a:extLst>
              </a:tr>
              <a:tr h="2404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1848586"/>
                  </a:ext>
                </a:extLst>
              </a:tr>
              <a:tr h="2404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20629"/>
                  </a:ext>
                </a:extLst>
              </a:tr>
              <a:tr h="2404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47534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8905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6B0FF-411A-A635-4C9F-B1C8489C0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A57BC7-A826-85DE-252C-59182B90F3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5999AA-94C6-4F0C-55EF-E759DCA4D488}"/>
              </a:ext>
            </a:extLst>
          </p:cNvPr>
          <p:cNvSpPr txBox="1"/>
          <p:nvPr/>
        </p:nvSpPr>
        <p:spPr>
          <a:xfrm>
            <a:off x="-1219200" y="615891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朴素回溯法</a:t>
            </a:r>
            <a:endParaRPr lang="en-US" altLang="zh-CN" sz="48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DD957D-62DD-1192-8D34-A943E91F180F}"/>
              </a:ext>
            </a:extLst>
          </p:cNvPr>
          <p:cNvSpPr txBox="1"/>
          <p:nvPr/>
        </p:nvSpPr>
        <p:spPr>
          <a:xfrm>
            <a:off x="533400" y="1826297"/>
            <a:ext cx="8458200" cy="1141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按顺序逐色尝试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最简单的剪枝方法：非法状态返回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相邻同色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0000CC"/>
              </a:solidFill>
            </a:endParaRPr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3BED3ABC-77D7-76F1-3B86-E5D85BC53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08592"/>
            <a:ext cx="8153400" cy="4521799"/>
          </a:xfrm>
          <a:prstGeom prst="rect">
            <a:avLst/>
          </a:prstGeom>
        </p:spPr>
      </p:pic>
      <p:pic>
        <p:nvPicPr>
          <p:cNvPr id="16" name="图片 15" descr="图示&#10;&#10;AI 生成的内容可能不正确。">
            <a:extLst>
              <a:ext uri="{FF2B5EF4-FFF2-40B4-BE49-F238E27FC236}">
                <a16:creationId xmlns:a16="http://schemas.microsoft.com/office/drawing/2014/main" id="{0C78A357-FF04-315F-CBAD-A14CEF423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74" y="1025897"/>
            <a:ext cx="10389428" cy="49213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5CD357-684E-E94A-D042-28E62DA1F06E}"/>
              </a:ext>
            </a:extLst>
          </p:cNvPr>
          <p:cNvSpPr txBox="1"/>
          <p:nvPr/>
        </p:nvSpPr>
        <p:spPr>
          <a:xfrm>
            <a:off x="5715000" y="8220873"/>
            <a:ext cx="8458200" cy="1141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朴素法证明 该小规模数据 四色问题可解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四色填色方案总共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480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2400" b="1" dirty="0">
              <a:solidFill>
                <a:srgbClr val="0000CC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299855-AA96-7DEB-1474-A16326C35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7266073"/>
            <a:ext cx="4651491" cy="2138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645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7BAED-54B7-6219-BB1E-BD51B1736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示&#10;&#10;AI 生成的内容可能不正确。">
            <a:extLst>
              <a:ext uri="{FF2B5EF4-FFF2-40B4-BE49-F238E27FC236}">
                <a16:creationId xmlns:a16="http://schemas.microsoft.com/office/drawing/2014/main" id="{D7758DA2-EDCC-0947-FB61-AD22FDE4F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218589"/>
            <a:ext cx="10284758" cy="39086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0B7095-B23D-6ED0-F4A9-C19293455E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8DE66C-4971-B848-95CE-C4A1E6467763}"/>
              </a:ext>
            </a:extLst>
          </p:cNvPr>
          <p:cNvSpPr txBox="1"/>
          <p:nvPr/>
        </p:nvSpPr>
        <p:spPr>
          <a:xfrm>
            <a:off x="-1295400" y="342143"/>
            <a:ext cx="684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800" dirty="0">
                <a:solidFill>
                  <a:schemeClr val="accent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剪枝策略</a:t>
            </a:r>
            <a:endParaRPr lang="en-US" altLang="zh-CN" sz="4800" dirty="0">
              <a:solidFill>
                <a:schemeClr val="accent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BB2F7D-AF98-6DD4-329E-08E50C20FC93}"/>
              </a:ext>
            </a:extLst>
          </p:cNvPr>
          <p:cNvSpPr txBox="1"/>
          <p:nvPr/>
        </p:nvSpPr>
        <p:spPr>
          <a:xfrm>
            <a:off x="393523" y="1474603"/>
            <a:ext cx="845820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向前探测</a:t>
            </a:r>
            <a:endParaRPr lang="en-US" altLang="zh-CN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E3030E-5491-7796-B530-2EF2A92381F2}"/>
              </a:ext>
            </a:extLst>
          </p:cNvPr>
          <p:cNvSpPr txBox="1"/>
          <p:nvPr/>
        </p:nvSpPr>
        <p:spPr>
          <a:xfrm>
            <a:off x="317323" y="2657474"/>
            <a:ext cx="861060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在给当前节点填涂颜色时，在其未着色的邻接点的可选颜色中删除该颜色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提前探测这一步是否可行，达到减少搜索空间的目的</a:t>
            </a:r>
          </a:p>
        </p:txBody>
      </p:sp>
      <p:pic>
        <p:nvPicPr>
          <p:cNvPr id="10" name="Picture 4" descr="forward-checking-progress2c">
            <a:extLst>
              <a:ext uri="{FF2B5EF4-FFF2-40B4-BE49-F238E27FC236}">
                <a16:creationId xmlns:a16="http://schemas.microsoft.com/office/drawing/2014/main" id="{597444D6-CCD4-1AD5-1384-993B1BCC3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568" y="3919818"/>
            <a:ext cx="7166147" cy="236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17FFD8-189F-53D2-F8F8-AE4A017CD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93" y="7025489"/>
            <a:ext cx="6202837" cy="18288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870DDA-6FCD-3C54-1E3D-68C4A763C4FF}"/>
              </a:ext>
            </a:extLst>
          </p:cNvPr>
          <p:cNvSpPr txBox="1"/>
          <p:nvPr/>
        </p:nvSpPr>
        <p:spPr>
          <a:xfrm>
            <a:off x="11887200" y="6877653"/>
            <a:ext cx="86106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当存在未填色的节点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没有颜色可选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时，提前回溯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6C4F7AA-05AD-1681-8CF2-F860B04B4FCA}"/>
              </a:ext>
            </a:extLst>
          </p:cNvPr>
          <p:cNvCxnSpPr/>
          <p:nvPr/>
        </p:nvCxnSpPr>
        <p:spPr>
          <a:xfrm>
            <a:off x="15163800" y="6127250"/>
            <a:ext cx="0" cy="62938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9215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0982D-98F1-CB12-1BCC-C75BBE837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130079D6-32F9-C102-A0CF-762D6D705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649" y="2747247"/>
            <a:ext cx="4553066" cy="25370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148F9A-5628-DC13-5890-524C15636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206530F-E85D-ADEB-9903-78C88553700C}"/>
              </a:ext>
            </a:extLst>
          </p:cNvPr>
          <p:cNvSpPr txBox="1"/>
          <p:nvPr/>
        </p:nvSpPr>
        <p:spPr>
          <a:xfrm>
            <a:off x="1177636" y="739412"/>
            <a:ext cx="845820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二次探测：向前探测</a:t>
            </a: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单色冲突检测</a:t>
            </a:r>
            <a:endParaRPr lang="en-US" altLang="zh-CN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8C8094-1327-86AB-CEEB-7B687E44F5D9}"/>
              </a:ext>
            </a:extLst>
          </p:cNvPr>
          <p:cNvSpPr txBox="1"/>
          <p:nvPr/>
        </p:nvSpPr>
        <p:spPr>
          <a:xfrm>
            <a:off x="1129146" y="1785958"/>
            <a:ext cx="861060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向前探测可行的基础上，如果邻接点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只剩一个可选颜色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，则遍历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的邻接点是否也只剩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，如果是，提前回溯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4DB54E-9A04-70CE-4B86-D4B8AEB32A1B}"/>
              </a:ext>
            </a:extLst>
          </p:cNvPr>
          <p:cNvSpPr txBox="1"/>
          <p:nvPr/>
        </p:nvSpPr>
        <p:spPr>
          <a:xfrm>
            <a:off x="9829800" y="3467100"/>
            <a:ext cx="86106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填入蓝色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 Forward checking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826CE7-1761-EC8A-4288-63B0818B0C33}"/>
              </a:ext>
            </a:extLst>
          </p:cNvPr>
          <p:cNvCxnSpPr/>
          <p:nvPr/>
        </p:nvCxnSpPr>
        <p:spPr>
          <a:xfrm>
            <a:off x="12115800" y="4638497"/>
            <a:ext cx="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04FDA2B-B627-4228-C0A1-A557712D18BC}"/>
              </a:ext>
            </a:extLst>
          </p:cNvPr>
          <p:cNvSpPr txBox="1"/>
          <p:nvPr/>
        </p:nvSpPr>
        <p:spPr>
          <a:xfrm>
            <a:off x="10453947" y="6120990"/>
            <a:ext cx="86106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只剩红色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的邻接点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0D1B863-DC38-9759-C11E-6FD319414790}"/>
              </a:ext>
            </a:extLst>
          </p:cNvPr>
          <p:cNvCxnSpPr/>
          <p:nvPr/>
        </p:nvCxnSpPr>
        <p:spPr>
          <a:xfrm>
            <a:off x="12115800" y="7309898"/>
            <a:ext cx="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40416881-E49F-5B2F-4DEA-7C2D21C12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697" y="6679147"/>
            <a:ext cx="4475018" cy="281821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C67AACE-9A6F-4F90-F879-E683334D4B51}"/>
              </a:ext>
            </a:extLst>
          </p:cNvPr>
          <p:cNvSpPr txBox="1"/>
          <p:nvPr/>
        </p:nvSpPr>
        <p:spPr>
          <a:xfrm>
            <a:off x="10443556" y="8583279"/>
            <a:ext cx="86106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也只剩红色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提前回溯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FE67485-A6D3-05D3-A24A-AE53B6138B3A}"/>
              </a:ext>
            </a:extLst>
          </p:cNvPr>
          <p:cNvCxnSpPr/>
          <p:nvPr/>
        </p:nvCxnSpPr>
        <p:spPr>
          <a:xfrm>
            <a:off x="5976855" y="5524500"/>
            <a:ext cx="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DCABC7A-0296-B269-C48D-59D7B2F77B42}"/>
              </a:ext>
            </a:extLst>
          </p:cNvPr>
          <p:cNvSpPr txBox="1"/>
          <p:nvPr/>
        </p:nvSpPr>
        <p:spPr>
          <a:xfrm>
            <a:off x="12420600" y="4784629"/>
            <a:ext cx="86106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的邻接点，找到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5/6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2BD6A1-183A-36CB-173D-1F61C9233221}"/>
              </a:ext>
            </a:extLst>
          </p:cNvPr>
          <p:cNvSpPr txBox="1"/>
          <p:nvPr/>
        </p:nvSpPr>
        <p:spPr>
          <a:xfrm>
            <a:off x="12496800" y="7438519"/>
            <a:ext cx="86106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的邻接点 且 仅剩一种颜色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966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D703-A0D9-E981-4862-138CEB1B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012433B0-706C-F123-FD47-70EF05E82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313022"/>
            <a:ext cx="4518553" cy="27619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9BA59E-DA23-856C-2657-3537A720E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5052632"/>
            <a:ext cx="3988753" cy="2341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6A5CB7-4884-1093-9F1C-53DA83F9BE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5F9818-3066-C56A-F6C7-05606411E4E8}"/>
              </a:ext>
            </a:extLst>
          </p:cNvPr>
          <p:cNvSpPr txBox="1"/>
          <p:nvPr/>
        </p:nvSpPr>
        <p:spPr>
          <a:xfrm>
            <a:off x="675409" y="1021751"/>
            <a:ext cx="845820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约束传递：向前检测</a:t>
            </a: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单色再探测</a:t>
            </a:r>
            <a:endParaRPr lang="en-US" altLang="zh-CN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8205A1-8F45-F4A0-0B4B-5B2F8C3A862B}"/>
              </a:ext>
            </a:extLst>
          </p:cNvPr>
          <p:cNvSpPr txBox="1"/>
          <p:nvPr/>
        </p:nvSpPr>
        <p:spPr>
          <a:xfrm>
            <a:off x="502227" y="2324100"/>
            <a:ext cx="8610600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向前探测可行的基础上，在向前探测删除颜色的过程中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如果邻接点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只剩一个可选颜色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进入再探测队列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队列元素邻接点直接填色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，然后将受其影响的邻接点的可选颜色删除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再删除过程中重复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，直到队列为空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存在不可填色节点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E33AE4-D102-B55B-DC92-6D77B5EBA539}"/>
              </a:ext>
            </a:extLst>
          </p:cNvPr>
          <p:cNvSpPr txBox="1"/>
          <p:nvPr/>
        </p:nvSpPr>
        <p:spPr>
          <a:xfrm>
            <a:off x="1312718" y="7714159"/>
            <a:ext cx="86106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填入蓝色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 Forward checking OK +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只剩一个红色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6B627DA-D503-11E9-CABB-59EAA5595ED5}"/>
              </a:ext>
            </a:extLst>
          </p:cNvPr>
          <p:cNvCxnSpPr/>
          <p:nvPr/>
        </p:nvCxnSpPr>
        <p:spPr>
          <a:xfrm>
            <a:off x="4953000" y="8463595"/>
            <a:ext cx="0" cy="7620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A0A3262-88CF-F6E9-CC9F-68F937562C24}"/>
              </a:ext>
            </a:extLst>
          </p:cNvPr>
          <p:cNvSpPr txBox="1"/>
          <p:nvPr/>
        </p:nvSpPr>
        <p:spPr>
          <a:xfrm>
            <a:off x="4267200" y="9225595"/>
            <a:ext cx="86106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加入队列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0173F7B-5DFB-C192-48F4-66C55D8A6515}"/>
              </a:ext>
            </a:extLst>
          </p:cNvPr>
          <p:cNvCxnSpPr>
            <a:cxnSpLocks/>
          </p:cNvCxnSpPr>
          <p:nvPr/>
        </p:nvCxnSpPr>
        <p:spPr>
          <a:xfrm>
            <a:off x="7838209" y="6253795"/>
            <a:ext cx="22098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2731E387-19BC-3576-913E-C8BF949C8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5219700"/>
            <a:ext cx="3948760" cy="234101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A74B68C-A42B-53BE-AE24-29592ADC5269}"/>
              </a:ext>
            </a:extLst>
          </p:cNvPr>
          <p:cNvSpPr txBox="1"/>
          <p:nvPr/>
        </p:nvSpPr>
        <p:spPr>
          <a:xfrm>
            <a:off x="9753600" y="7714159"/>
            <a:ext cx="86106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填入红色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 Forward checking OK +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只剩一个绿色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2803C23-918E-82CF-70F0-887BC646EBED}"/>
              </a:ext>
            </a:extLst>
          </p:cNvPr>
          <p:cNvCxnSpPr/>
          <p:nvPr/>
        </p:nvCxnSpPr>
        <p:spPr>
          <a:xfrm>
            <a:off x="13106400" y="8367224"/>
            <a:ext cx="0" cy="7620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07594A5-192E-19B4-A16B-8CFA2D3FFFC4}"/>
              </a:ext>
            </a:extLst>
          </p:cNvPr>
          <p:cNvSpPr txBox="1"/>
          <p:nvPr/>
        </p:nvSpPr>
        <p:spPr>
          <a:xfrm>
            <a:off x="12420600" y="9129224"/>
            <a:ext cx="86106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加入队列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4EA6843-23EE-6646-1CF4-92D356A0657F}"/>
              </a:ext>
            </a:extLst>
          </p:cNvPr>
          <p:cNvCxnSpPr>
            <a:cxnSpLocks/>
          </p:cNvCxnSpPr>
          <p:nvPr/>
        </p:nvCxnSpPr>
        <p:spPr>
          <a:xfrm flipV="1">
            <a:off x="12344400" y="3446718"/>
            <a:ext cx="0" cy="15240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A5A3F99-44EB-BC8E-84D8-EF5B63C6A144}"/>
              </a:ext>
            </a:extLst>
          </p:cNvPr>
          <p:cNvSpPr txBox="1"/>
          <p:nvPr/>
        </p:nvSpPr>
        <p:spPr>
          <a:xfrm>
            <a:off x="14396366" y="1558925"/>
            <a:ext cx="861060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填入绿色</a:t>
            </a:r>
            <a:endParaRPr lang="en-US" altLang="zh-CN" sz="2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队列空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72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29773-635F-EB64-0B33-4ABCD3EE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72A1B3-C8DA-F77D-3B1D-FAA39F7B80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38D383-6FA8-B5CE-E0EA-EC87BD974CCD}"/>
              </a:ext>
            </a:extLst>
          </p:cNvPr>
          <p:cNvSpPr txBox="1"/>
          <p:nvPr/>
        </p:nvSpPr>
        <p:spPr>
          <a:xfrm>
            <a:off x="914400" y="4995305"/>
            <a:ext cx="845820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DH  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度最大</a:t>
            </a:r>
            <a:endParaRPr lang="en-US" altLang="zh-CN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FC4AA4-DFA7-3250-6427-6F734C802965}"/>
              </a:ext>
            </a:extLst>
          </p:cNvPr>
          <p:cNvSpPr txBox="1"/>
          <p:nvPr/>
        </p:nvSpPr>
        <p:spPr>
          <a:xfrm>
            <a:off x="762000" y="1573397"/>
            <a:ext cx="8610600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选择具有可填颜色较少的节点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可选颜色数最少表示该节点受到的约束最多，更容易搜索完所有可能的颜色，让我们算法更早遇到失败，避免深层回溯</a:t>
            </a:r>
          </a:p>
        </p:txBody>
      </p:sp>
      <p:pic>
        <p:nvPicPr>
          <p:cNvPr id="3" name="Picture 4" descr="australia-most-constrained-variable">
            <a:extLst>
              <a:ext uri="{FF2B5EF4-FFF2-40B4-BE49-F238E27FC236}">
                <a16:creationId xmlns:a16="http://schemas.microsoft.com/office/drawing/2014/main" id="{24E4286E-2116-05E6-998D-DD0857891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677" y="3471229"/>
            <a:ext cx="7602846" cy="123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B93C4A-0446-6BB8-6364-37AEE8D09FBE}"/>
              </a:ext>
            </a:extLst>
          </p:cNvPr>
          <p:cNvSpPr txBox="1"/>
          <p:nvPr/>
        </p:nvSpPr>
        <p:spPr>
          <a:xfrm>
            <a:off x="914400" y="571500"/>
            <a:ext cx="845820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MRV 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最小剩余量</a:t>
            </a:r>
            <a:endParaRPr lang="en-US" altLang="zh-CN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D1B45-1399-ED81-FBD3-636512A2BC94}"/>
              </a:ext>
            </a:extLst>
          </p:cNvPr>
          <p:cNvSpPr txBox="1"/>
          <p:nvPr/>
        </p:nvSpPr>
        <p:spPr>
          <a:xfrm>
            <a:off x="904240" y="5992241"/>
            <a:ext cx="8610600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选择约束数量较大的节点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未着色邻接点最多的节点受其他节点的约束最大，先选择该节点进行填涂，可以对未着色邻接点产生更大的约束，减少下层的无效分支。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BFBB955-D474-C174-5E48-01337FAEB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7415195"/>
            <a:ext cx="2514600" cy="2112621"/>
          </a:xfrm>
          <a:prstGeom prst="rect">
            <a:avLst/>
          </a:prstGeom>
        </p:spPr>
      </p:pic>
      <p:pic>
        <p:nvPicPr>
          <p:cNvPr id="14" name="Picture 4" descr="australia-most-constraining-variable">
            <a:extLst>
              <a:ext uri="{FF2B5EF4-FFF2-40B4-BE49-F238E27FC236}">
                <a16:creationId xmlns:a16="http://schemas.microsoft.com/office/drawing/2014/main" id="{67222977-9AF8-CD9D-D8E6-6E9FBCAB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72904" y="7897740"/>
            <a:ext cx="7620000" cy="123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2B9C05-8DB1-A222-5626-FBEB7BB99A0C}"/>
              </a:ext>
            </a:extLst>
          </p:cNvPr>
          <p:cNvSpPr txBox="1"/>
          <p:nvPr/>
        </p:nvSpPr>
        <p:spPr>
          <a:xfrm>
            <a:off x="11277600" y="1967833"/>
            <a:ext cx="655320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如果这些变量注定无法赋值，我们希望早些发现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优先选择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MRV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MRV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基础上，再选择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DH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B773866-00F1-CE63-6144-0B19C3E65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27991" y="6697709"/>
            <a:ext cx="5259958" cy="2488859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BF3D1F1-587C-F49D-CA1A-BB6DEDABDFB6}"/>
              </a:ext>
            </a:extLst>
          </p:cNvPr>
          <p:cNvCxnSpPr>
            <a:cxnSpLocks/>
          </p:cNvCxnSpPr>
          <p:nvPr/>
        </p:nvCxnSpPr>
        <p:spPr>
          <a:xfrm>
            <a:off x="9184070" y="3216069"/>
            <a:ext cx="1963880" cy="13042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1EFFB30-67F7-CB4B-86B5-B44424EA3C02}"/>
              </a:ext>
            </a:extLst>
          </p:cNvPr>
          <p:cNvCxnSpPr>
            <a:cxnSpLocks/>
          </p:cNvCxnSpPr>
          <p:nvPr/>
        </p:nvCxnSpPr>
        <p:spPr>
          <a:xfrm flipV="1">
            <a:off x="9144000" y="4530620"/>
            <a:ext cx="1984662" cy="13351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D1EEE17-9499-6B47-E161-EE94D3BE02E6}"/>
              </a:ext>
            </a:extLst>
          </p:cNvPr>
          <p:cNvSpPr txBox="1"/>
          <p:nvPr/>
        </p:nvSpPr>
        <p:spPr>
          <a:xfrm>
            <a:off x="11430000" y="3960778"/>
            <a:ext cx="845820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4)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MRV+DH 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74F4B9-CD79-E38C-287F-D974332909FB}"/>
              </a:ext>
            </a:extLst>
          </p:cNvPr>
          <p:cNvSpPr txBox="1"/>
          <p:nvPr/>
        </p:nvSpPr>
        <p:spPr>
          <a:xfrm>
            <a:off x="1676400" y="8265056"/>
            <a:ext cx="36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C9583C4-0D9C-E4A1-E232-67484EE1965D}"/>
              </a:ext>
            </a:extLst>
          </p:cNvPr>
          <p:cNvSpPr txBox="1"/>
          <p:nvPr/>
        </p:nvSpPr>
        <p:spPr>
          <a:xfrm>
            <a:off x="2229904" y="7593568"/>
            <a:ext cx="36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F7D6AB9-321C-0493-4FDE-56A40504CCC7}"/>
              </a:ext>
            </a:extLst>
          </p:cNvPr>
          <p:cNvSpPr txBox="1"/>
          <p:nvPr/>
        </p:nvSpPr>
        <p:spPr>
          <a:xfrm>
            <a:off x="2458504" y="8267700"/>
            <a:ext cx="36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DDA945-C3D0-5F63-AD0F-5E98441B3125}"/>
              </a:ext>
            </a:extLst>
          </p:cNvPr>
          <p:cNvSpPr txBox="1"/>
          <p:nvPr/>
        </p:nvSpPr>
        <p:spPr>
          <a:xfrm>
            <a:off x="2229904" y="8953500"/>
            <a:ext cx="36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E4A5AE-34DF-0C5C-0965-415F9509FDEB}"/>
              </a:ext>
            </a:extLst>
          </p:cNvPr>
          <p:cNvSpPr txBox="1"/>
          <p:nvPr/>
        </p:nvSpPr>
        <p:spPr>
          <a:xfrm>
            <a:off x="1143000" y="8953500"/>
            <a:ext cx="36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D06AB7D-2F09-B1E7-8924-C488E7D46DFB}"/>
              </a:ext>
            </a:extLst>
          </p:cNvPr>
          <p:cNvSpPr txBox="1"/>
          <p:nvPr/>
        </p:nvSpPr>
        <p:spPr>
          <a:xfrm>
            <a:off x="858304" y="8355568"/>
            <a:ext cx="36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2EB77C5-4248-50F4-DB00-2AC52C5DF0B5}"/>
              </a:ext>
            </a:extLst>
          </p:cNvPr>
          <p:cNvSpPr txBox="1"/>
          <p:nvPr/>
        </p:nvSpPr>
        <p:spPr>
          <a:xfrm>
            <a:off x="1143000" y="7593568"/>
            <a:ext cx="36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26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8D645-CCBC-B7D1-1883-8D4717E72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05B538A6-8179-35D4-8BFA-D79E63CFF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33129"/>
            <a:ext cx="10311701" cy="52203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4E94DB-6C5F-905A-ED2F-8CF8DE171A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8" y="266437"/>
            <a:ext cx="2154120" cy="7553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F9B801-2899-314B-2C25-FDE74BBAB042}"/>
              </a:ext>
            </a:extLst>
          </p:cNvPr>
          <p:cNvSpPr txBox="1"/>
          <p:nvPr/>
        </p:nvSpPr>
        <p:spPr>
          <a:xfrm>
            <a:off x="914400" y="723900"/>
            <a:ext cx="845820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5)</a:t>
            </a:r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颜色轮询</a:t>
            </a:r>
            <a:endParaRPr lang="en-US" altLang="zh-CN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8C6B2D-40C2-8630-F673-2C02C9B00571}"/>
              </a:ext>
            </a:extLst>
          </p:cNvPr>
          <p:cNvSpPr txBox="1"/>
          <p:nvPr/>
        </p:nvSpPr>
        <p:spPr>
          <a:xfrm>
            <a:off x="645160" y="2086535"/>
            <a:ext cx="8996680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等效替换颜色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固定第一个着色节点颜色为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，得到的方案数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总方案数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K ×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BC5B7A-A2EF-DB42-0176-69683579CA3C}"/>
              </a:ext>
            </a:extLst>
          </p:cNvPr>
          <p:cNvSpPr txBox="1"/>
          <p:nvPr/>
        </p:nvSpPr>
        <p:spPr>
          <a:xfrm>
            <a:off x="2266379" y="6552936"/>
            <a:ext cx="899668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等效替换四种颜色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FC9526-5A82-5F2C-B10D-A5F119919FD9}"/>
              </a:ext>
            </a:extLst>
          </p:cNvPr>
          <p:cNvSpPr txBox="1"/>
          <p:nvPr/>
        </p:nvSpPr>
        <p:spPr>
          <a:xfrm>
            <a:off x="11263059" y="3997831"/>
            <a:ext cx="6553200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颜色轮询能显著提升算法效率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通过约束第一个分支，显著减少后面分支的同等开销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基础算法（如向前探测、二次探测）中加入颜色轮询后，计算时间大幅减少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4769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UzNTFhZTBmNmI0ZTQ2NjVhODlmNzAzZWRkMzFh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660;#752857;#748689;#748679;#752857;#748691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96D19"/>
      </a:accent1>
      <a:accent2>
        <a:srgbClr val="FBAE46"/>
      </a:accent2>
      <a:accent3>
        <a:srgbClr val="FFC000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800080"/>
      </a:folHlink>
    </a:clrScheme>
    <a:fontScheme name="font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headEnd type="none" w="med" len="med"/>
          <a:tailEnd type="arrow" w="med" len="med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E96D19"/>
    </a:accent1>
    <a:accent2>
      <a:srgbClr val="FBAE46"/>
    </a:accent2>
    <a:accent3>
      <a:srgbClr val="FFC000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6162</TotalTime>
  <Words>1732</Words>
  <Application>Microsoft Office PowerPoint</Application>
  <PresentationFormat>自定义</PresentationFormat>
  <Paragraphs>287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inherit</vt:lpstr>
      <vt:lpstr>Calibri</vt:lpstr>
      <vt:lpstr>字由点字倔强黑</vt:lpstr>
      <vt:lpstr>KaTeX_Main</vt:lpstr>
      <vt:lpstr>Segoe WPC</vt:lpstr>
      <vt:lpstr>KaTeX_Math</vt:lpstr>
      <vt:lpstr>PingFang SC</vt:lpstr>
      <vt:lpstr>微软雅黑</vt:lpstr>
      <vt:lpstr>等线</vt:lpstr>
      <vt:lpstr>Times New Roman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深圳大学光影篇</dc:title>
  <dc:creator>林笑笑</dc:creator>
  <cp:lastModifiedBy>Wenjun Lee</cp:lastModifiedBy>
  <cp:revision>74</cp:revision>
  <dcterms:created xsi:type="dcterms:W3CDTF">2006-08-16T00:00:00Z</dcterms:created>
  <dcterms:modified xsi:type="dcterms:W3CDTF">2025-06-04T15:34:45Z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40939BE98ADF48FD9CC59B72602D8BBC_12</vt:lpwstr>
  </property>
  <property fmtid="{D5CDD505-2E9C-101B-9397-08002B2CF9AE}" pid="3" name="KSOProductBuildVer">
    <vt:lpwstr>2052-12.1.0.17827</vt:lpwstr>
  </property>
</Properties>
</file>